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60" r:id="rId2"/>
    <p:sldId id="689" r:id="rId3"/>
    <p:sldId id="690" r:id="rId4"/>
    <p:sldId id="691" r:id="rId5"/>
    <p:sldId id="695" r:id="rId6"/>
    <p:sldId id="696" r:id="rId7"/>
    <p:sldId id="703" r:id="rId8"/>
    <p:sldId id="704" r:id="rId9"/>
    <p:sldId id="697" r:id="rId10"/>
    <p:sldId id="698" r:id="rId11"/>
    <p:sldId id="692" r:id="rId12"/>
    <p:sldId id="710" r:id="rId13"/>
    <p:sldId id="706" r:id="rId14"/>
    <p:sldId id="693" r:id="rId15"/>
    <p:sldId id="694" r:id="rId16"/>
    <p:sldId id="705" r:id="rId17"/>
    <p:sldId id="700" r:id="rId18"/>
    <p:sldId id="709" r:id="rId19"/>
    <p:sldId id="718" r:id="rId20"/>
    <p:sldId id="715" r:id="rId21"/>
    <p:sldId id="719" r:id="rId22"/>
    <p:sldId id="720" r:id="rId23"/>
    <p:sldId id="717" r:id="rId24"/>
    <p:sldId id="711" r:id="rId25"/>
    <p:sldId id="713" r:id="rId26"/>
    <p:sldId id="701" r:id="rId27"/>
    <p:sldId id="712" r:id="rId28"/>
    <p:sldId id="714" r:id="rId29"/>
    <p:sldId id="702" r:id="rId30"/>
    <p:sldId id="643" r:id="rId31"/>
    <p:sldId id="68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9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788610-8C64-4D99-8032-323EB58E0903}" v="2898" dt="2023-03-07T07:46:09.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3671" autoAdjust="0"/>
  </p:normalViewPr>
  <p:slideViewPr>
    <p:cSldViewPr snapToGrid="0" snapToObjects="1">
      <p:cViewPr varScale="1">
        <p:scale>
          <a:sx n="54" d="100"/>
          <a:sy n="54" d="100"/>
        </p:scale>
        <p:origin x="1418" y="2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hur Carvalho" userId="70b5cea2c297013d" providerId="LiveId" clId="{3EAECDB1-089D-4F24-89E6-7978724B1B48}"/>
    <pc:docChg chg="undo custSel modSld">
      <pc:chgData name="Arthur Carvalho" userId="70b5cea2c297013d" providerId="LiveId" clId="{3EAECDB1-089D-4F24-89E6-7978724B1B48}" dt="2021-10-14T21:43:31.993" v="264" actId="114"/>
      <pc:docMkLst>
        <pc:docMk/>
      </pc:docMkLst>
      <pc:sldChg chg="modNotesTx">
        <pc:chgData name="Arthur Carvalho" userId="70b5cea2c297013d" providerId="LiveId" clId="{3EAECDB1-089D-4F24-89E6-7978724B1B48}" dt="2021-10-14T21:24:54.849" v="193" actId="6549"/>
        <pc:sldMkLst>
          <pc:docMk/>
          <pc:sldMk cId="3736814461" sldId="375"/>
        </pc:sldMkLst>
      </pc:sldChg>
      <pc:sldChg chg="modSp mod">
        <pc:chgData name="Arthur Carvalho" userId="70b5cea2c297013d" providerId="LiveId" clId="{3EAECDB1-089D-4F24-89E6-7978724B1B48}" dt="2021-10-14T20:40:59.442" v="0" actId="14100"/>
        <pc:sldMkLst>
          <pc:docMk/>
          <pc:sldMk cId="1615832602" sldId="617"/>
        </pc:sldMkLst>
        <pc:spChg chg="mod">
          <ac:chgData name="Arthur Carvalho" userId="70b5cea2c297013d" providerId="LiveId" clId="{3EAECDB1-089D-4F24-89E6-7978724B1B48}" dt="2021-10-14T20:40:59.442" v="0" actId="14100"/>
          <ac:spMkLst>
            <pc:docMk/>
            <pc:sldMk cId="1615832602" sldId="617"/>
            <ac:spMk id="7" creationId="{8270D644-A4F6-413E-97D9-4038978EA335}"/>
          </ac:spMkLst>
        </pc:spChg>
      </pc:sldChg>
      <pc:sldChg chg="modSp">
        <pc:chgData name="Arthur Carvalho" userId="70b5cea2c297013d" providerId="LiveId" clId="{3EAECDB1-089D-4F24-89E6-7978724B1B48}" dt="2021-10-14T21:24:18.237" v="191" actId="20577"/>
        <pc:sldMkLst>
          <pc:docMk/>
          <pc:sldMk cId="3395895641" sldId="647"/>
        </pc:sldMkLst>
        <pc:spChg chg="mod">
          <ac:chgData name="Arthur Carvalho" userId="70b5cea2c297013d" providerId="LiveId" clId="{3EAECDB1-089D-4F24-89E6-7978724B1B48}" dt="2021-10-14T21:24:18.237" v="191" actId="20577"/>
          <ac:spMkLst>
            <pc:docMk/>
            <pc:sldMk cId="3395895641" sldId="647"/>
            <ac:spMk id="30" creationId="{12867CBF-11D7-4318-9D7C-F8551E4C2DE3}"/>
          </ac:spMkLst>
        </pc:spChg>
      </pc:sldChg>
      <pc:sldChg chg="modSp mod modAnim modNotesTx">
        <pc:chgData name="Arthur Carvalho" userId="70b5cea2c297013d" providerId="LiveId" clId="{3EAECDB1-089D-4F24-89E6-7978724B1B48}" dt="2021-10-14T21:28:05.653" v="237"/>
        <pc:sldMkLst>
          <pc:docMk/>
          <pc:sldMk cId="1457612403" sldId="648"/>
        </pc:sldMkLst>
        <pc:spChg chg="mod">
          <ac:chgData name="Arthur Carvalho" userId="70b5cea2c297013d" providerId="LiveId" clId="{3EAECDB1-089D-4F24-89E6-7978724B1B48}" dt="2021-10-14T21:27:11.999" v="232" actId="113"/>
          <ac:spMkLst>
            <pc:docMk/>
            <pc:sldMk cId="1457612403" sldId="648"/>
            <ac:spMk id="2" creationId="{EDA02768-4B7F-4889-B202-7619E4E8DB19}"/>
          </ac:spMkLst>
        </pc:spChg>
      </pc:sldChg>
      <pc:sldChg chg="modSp">
        <pc:chgData name="Arthur Carvalho" userId="70b5cea2c297013d" providerId="LiveId" clId="{3EAECDB1-089D-4F24-89E6-7978724B1B48}" dt="2021-10-14T21:32:26.357" v="246" actId="6549"/>
        <pc:sldMkLst>
          <pc:docMk/>
          <pc:sldMk cId="156837964" sldId="652"/>
        </pc:sldMkLst>
        <pc:spChg chg="mod">
          <ac:chgData name="Arthur Carvalho" userId="70b5cea2c297013d" providerId="LiveId" clId="{3EAECDB1-089D-4F24-89E6-7978724B1B48}" dt="2021-10-14T21:32:26.357" v="246" actId="6549"/>
          <ac:spMkLst>
            <pc:docMk/>
            <pc:sldMk cId="156837964" sldId="652"/>
            <ac:spMk id="2" creationId="{CB8AE63C-58E6-4A61-946C-F55E3F8A4F6E}"/>
          </ac:spMkLst>
        </pc:spChg>
      </pc:sldChg>
      <pc:sldChg chg="modSp modNotesTx">
        <pc:chgData name="Arthur Carvalho" userId="70b5cea2c297013d" providerId="LiveId" clId="{3EAECDB1-089D-4F24-89E6-7978724B1B48}" dt="2021-10-14T21:43:31.993" v="264" actId="114"/>
        <pc:sldMkLst>
          <pc:docMk/>
          <pc:sldMk cId="1212669923" sldId="656"/>
        </pc:sldMkLst>
        <pc:spChg chg="mod">
          <ac:chgData name="Arthur Carvalho" userId="70b5cea2c297013d" providerId="LiveId" clId="{3EAECDB1-089D-4F24-89E6-7978724B1B48}" dt="2021-10-14T21:43:31.993" v="264" actId="114"/>
          <ac:spMkLst>
            <pc:docMk/>
            <pc:sldMk cId="1212669923" sldId="656"/>
            <ac:spMk id="2" creationId="{F6358A4E-C6B8-41EC-AE66-B38657F2B294}"/>
          </ac:spMkLst>
        </pc:spChg>
      </pc:sldChg>
      <pc:sldChg chg="modNotesTx">
        <pc:chgData name="Arthur Carvalho" userId="70b5cea2c297013d" providerId="LiveId" clId="{3EAECDB1-089D-4F24-89E6-7978724B1B48}" dt="2021-10-14T20:53:42.456" v="186" actId="20577"/>
        <pc:sldMkLst>
          <pc:docMk/>
          <pc:sldMk cId="1593442551" sldId="659"/>
        </pc:sldMkLst>
      </pc:sldChg>
    </pc:docChg>
  </pc:docChgLst>
  <pc:docChgLst>
    <pc:chgData name="Arthur Carvalho" userId="70b5cea2c297013d" providerId="LiveId" clId="{E7788610-8C64-4D99-8032-323EB58E0903}"/>
    <pc:docChg chg="undo redo custSel addSld delSld modSld sldOrd">
      <pc:chgData name="Arthur Carvalho" userId="70b5cea2c297013d" providerId="LiveId" clId="{E7788610-8C64-4D99-8032-323EB58E0903}" dt="2023-03-07T19:50:17.583" v="7252" actId="15"/>
      <pc:docMkLst>
        <pc:docMk/>
      </pc:docMkLst>
      <pc:sldChg chg="addSp modSp modAnim">
        <pc:chgData name="Arthur Carvalho" userId="70b5cea2c297013d" providerId="LiveId" clId="{E7788610-8C64-4D99-8032-323EB58E0903}" dt="2023-03-05T14:08:16.885" v="7213" actId="1037"/>
        <pc:sldMkLst>
          <pc:docMk/>
          <pc:sldMk cId="1010604187" sldId="260"/>
        </pc:sldMkLst>
        <pc:spChg chg="mod">
          <ac:chgData name="Arthur Carvalho" userId="70b5cea2c297013d" providerId="LiveId" clId="{E7788610-8C64-4D99-8032-323EB58E0903}" dt="2023-03-05T14:06:17.667" v="7092" actId="6549"/>
          <ac:spMkLst>
            <pc:docMk/>
            <pc:sldMk cId="1010604187" sldId="260"/>
            <ac:spMk id="5" creationId="{93244F01-FE94-499E-2C0C-EDDD89B209AE}"/>
          </ac:spMkLst>
        </pc:spChg>
        <pc:spChg chg="mod">
          <ac:chgData name="Arthur Carvalho" userId="70b5cea2c297013d" providerId="LiveId" clId="{E7788610-8C64-4D99-8032-323EB58E0903}" dt="2023-03-05T14:07:54.367" v="7181" actId="1037"/>
          <ac:spMkLst>
            <pc:docMk/>
            <pc:sldMk cId="1010604187" sldId="260"/>
            <ac:spMk id="8" creationId="{0900DD52-DDF0-D601-84E5-E7CA978CF538}"/>
          </ac:spMkLst>
        </pc:spChg>
        <pc:spChg chg="mod">
          <ac:chgData name="Arthur Carvalho" userId="70b5cea2c297013d" providerId="LiveId" clId="{E7788610-8C64-4D99-8032-323EB58E0903}" dt="2023-03-05T14:06:52.325" v="7166" actId="1038"/>
          <ac:spMkLst>
            <pc:docMk/>
            <pc:sldMk cId="1010604187" sldId="260"/>
            <ac:spMk id="9" creationId="{ED24674C-C2E9-2A0F-F62F-82FE300B9BC9}"/>
          </ac:spMkLst>
        </pc:spChg>
        <pc:spChg chg="add mod">
          <ac:chgData name="Arthur Carvalho" userId="70b5cea2c297013d" providerId="LiveId" clId="{E7788610-8C64-4D99-8032-323EB58E0903}" dt="2023-03-05T14:06:35.715" v="7139" actId="1037"/>
          <ac:spMkLst>
            <pc:docMk/>
            <pc:sldMk cId="1010604187" sldId="260"/>
            <ac:spMk id="10" creationId="{391C32E4-EFB2-9C4B-3407-C71FA1CC2B16}"/>
          </ac:spMkLst>
        </pc:spChg>
        <pc:spChg chg="add mod">
          <ac:chgData name="Arthur Carvalho" userId="70b5cea2c297013d" providerId="LiveId" clId="{E7788610-8C64-4D99-8032-323EB58E0903}" dt="2023-03-05T14:06:40.044" v="7149" actId="1038"/>
          <ac:spMkLst>
            <pc:docMk/>
            <pc:sldMk cId="1010604187" sldId="260"/>
            <ac:spMk id="11" creationId="{82949D8B-4DEF-52E2-AE5E-A68DBC8370A0}"/>
          </ac:spMkLst>
        </pc:spChg>
        <pc:picChg chg="mod">
          <ac:chgData name="Arthur Carvalho" userId="70b5cea2c297013d" providerId="LiveId" clId="{E7788610-8C64-4D99-8032-323EB58E0903}" dt="2023-03-05T14:08:03.739" v="7195" actId="1038"/>
          <ac:picMkLst>
            <pc:docMk/>
            <pc:sldMk cId="1010604187" sldId="260"/>
            <ac:picMk id="2" creationId="{43239A96-6C6F-8143-3966-602629172621}"/>
          </ac:picMkLst>
        </pc:picChg>
        <pc:picChg chg="mod">
          <ac:chgData name="Arthur Carvalho" userId="70b5cea2c297013d" providerId="LiveId" clId="{E7788610-8C64-4D99-8032-323EB58E0903}" dt="2023-03-05T14:08:13.735" v="7202" actId="1037"/>
          <ac:picMkLst>
            <pc:docMk/>
            <pc:sldMk cId="1010604187" sldId="260"/>
            <ac:picMk id="3" creationId="{F342A609-9FEC-9554-7AF2-FCB77F144B8A}"/>
          </ac:picMkLst>
        </pc:picChg>
        <pc:picChg chg="add mod">
          <ac:chgData name="Arthur Carvalho" userId="70b5cea2c297013d" providerId="LiveId" clId="{E7788610-8C64-4D99-8032-323EB58E0903}" dt="2023-03-05T14:07:54.367" v="7181" actId="1037"/>
          <ac:picMkLst>
            <pc:docMk/>
            <pc:sldMk cId="1010604187" sldId="260"/>
            <ac:picMk id="6" creationId="{3BF4F31E-7840-CAD6-A0DB-758717D7A340}"/>
          </ac:picMkLst>
        </pc:picChg>
        <pc:picChg chg="mod">
          <ac:chgData name="Arthur Carvalho" userId="70b5cea2c297013d" providerId="LiveId" clId="{E7788610-8C64-4D99-8032-323EB58E0903}" dt="2023-03-05T14:05:41.245" v="7020" actId="1038"/>
          <ac:picMkLst>
            <pc:docMk/>
            <pc:sldMk cId="1010604187" sldId="260"/>
            <ac:picMk id="7" creationId="{4A3625D1-95E6-EC5D-293F-26E865DF9EF1}"/>
          </ac:picMkLst>
        </pc:picChg>
        <pc:picChg chg="add mod">
          <ac:chgData name="Arthur Carvalho" userId="70b5cea2c297013d" providerId="LiveId" clId="{E7788610-8C64-4D99-8032-323EB58E0903}" dt="2023-03-05T14:08:16.885" v="7213" actId="1037"/>
          <ac:picMkLst>
            <pc:docMk/>
            <pc:sldMk cId="1010604187" sldId="260"/>
            <ac:picMk id="12" creationId="{BB2129E1-46A3-E8F4-4D72-7A6F525C31E7}"/>
          </ac:picMkLst>
        </pc:picChg>
      </pc:sldChg>
      <pc:sldChg chg="ord modNotesTx">
        <pc:chgData name="Arthur Carvalho" userId="70b5cea2c297013d" providerId="LiveId" clId="{E7788610-8C64-4D99-8032-323EB58E0903}" dt="2023-03-05T11:40:22.640" v="3972" actId="20577"/>
        <pc:sldMkLst>
          <pc:docMk/>
          <pc:sldMk cId="3927530198" sldId="643"/>
        </pc:sldMkLst>
      </pc:sldChg>
      <pc:sldChg chg="ord">
        <pc:chgData name="Arthur Carvalho" userId="70b5cea2c297013d" providerId="LiveId" clId="{E7788610-8C64-4D99-8032-323EB58E0903}" dt="2023-03-03T10:19:37.772" v="1310"/>
        <pc:sldMkLst>
          <pc:docMk/>
          <pc:sldMk cId="54296337" sldId="688"/>
        </pc:sldMkLst>
      </pc:sldChg>
      <pc:sldChg chg="modSp">
        <pc:chgData name="Arthur Carvalho" userId="70b5cea2c297013d" providerId="LiveId" clId="{E7788610-8C64-4D99-8032-323EB58E0903}" dt="2023-03-03T10:28:03.117" v="1321" actId="20577"/>
        <pc:sldMkLst>
          <pc:docMk/>
          <pc:sldMk cId="1775675733" sldId="690"/>
        </pc:sldMkLst>
        <pc:spChg chg="mod">
          <ac:chgData name="Arthur Carvalho" userId="70b5cea2c297013d" providerId="LiveId" clId="{E7788610-8C64-4D99-8032-323EB58E0903}" dt="2023-03-03T10:28:03.117" v="1321" actId="20577"/>
          <ac:spMkLst>
            <pc:docMk/>
            <pc:sldMk cId="1775675733" sldId="690"/>
            <ac:spMk id="2" creationId="{7645FC79-8485-928F-A8F0-82CF28E7940A}"/>
          </ac:spMkLst>
        </pc:spChg>
      </pc:sldChg>
      <pc:sldChg chg="addSp delSp modSp mod delAnim modAnim">
        <pc:chgData name="Arthur Carvalho" userId="70b5cea2c297013d" providerId="LiveId" clId="{E7788610-8C64-4D99-8032-323EB58E0903}" dt="2023-03-04T21:04:30.927" v="2710" actId="2711"/>
        <pc:sldMkLst>
          <pc:docMk/>
          <pc:sldMk cId="69185433" sldId="692"/>
        </pc:sldMkLst>
        <pc:spChg chg="mod">
          <ac:chgData name="Arthur Carvalho" userId="70b5cea2c297013d" providerId="LiveId" clId="{E7788610-8C64-4D99-8032-323EB58E0903}" dt="2023-03-04T21:04:30.927" v="2710" actId="2711"/>
          <ac:spMkLst>
            <pc:docMk/>
            <pc:sldMk cId="69185433" sldId="692"/>
            <ac:spMk id="2" creationId="{B2FACE7E-D785-247C-6B7E-EF3BA30200D3}"/>
          </ac:spMkLst>
        </pc:spChg>
        <pc:spChg chg="mod">
          <ac:chgData name="Arthur Carvalho" userId="70b5cea2c297013d" providerId="LiveId" clId="{E7788610-8C64-4D99-8032-323EB58E0903}" dt="2023-03-03T18:37:00.123" v="1924" actId="14100"/>
          <ac:spMkLst>
            <pc:docMk/>
            <pc:sldMk cId="69185433" sldId="692"/>
            <ac:spMk id="4" creationId="{FAB6E5CF-484C-318C-9E4A-09B39E0694B0}"/>
          </ac:spMkLst>
        </pc:spChg>
        <pc:picChg chg="add del mod">
          <ac:chgData name="Arthur Carvalho" userId="70b5cea2c297013d" providerId="LiveId" clId="{E7788610-8C64-4D99-8032-323EB58E0903}" dt="2023-03-03T18:37:04.123" v="1925" actId="478"/>
          <ac:picMkLst>
            <pc:docMk/>
            <pc:sldMk cId="69185433" sldId="692"/>
            <ac:picMk id="5" creationId="{7B898B20-63BA-880F-A23D-DAFE6884B584}"/>
          </ac:picMkLst>
        </pc:picChg>
        <pc:picChg chg="del mod">
          <ac:chgData name="Arthur Carvalho" userId="70b5cea2c297013d" providerId="LiveId" clId="{E7788610-8C64-4D99-8032-323EB58E0903}" dt="2023-03-02T23:08:13.847" v="275" actId="21"/>
          <ac:picMkLst>
            <pc:docMk/>
            <pc:sldMk cId="69185433" sldId="692"/>
            <ac:picMk id="6" creationId="{64F09557-B408-62A0-AECB-20F312F6F5E2}"/>
          </ac:picMkLst>
        </pc:picChg>
      </pc:sldChg>
      <pc:sldChg chg="modSp mod modAnim modNotesTx">
        <pc:chgData name="Arthur Carvalho" userId="70b5cea2c297013d" providerId="LiveId" clId="{E7788610-8C64-4D99-8032-323EB58E0903}" dt="2023-03-03T18:32:52.204" v="1857" actId="14100"/>
        <pc:sldMkLst>
          <pc:docMk/>
          <pc:sldMk cId="2234600555" sldId="693"/>
        </pc:sldMkLst>
        <pc:spChg chg="mod">
          <ac:chgData name="Arthur Carvalho" userId="70b5cea2c297013d" providerId="LiveId" clId="{E7788610-8C64-4D99-8032-323EB58E0903}" dt="2023-03-03T18:31:13.491" v="1844" actId="20577"/>
          <ac:spMkLst>
            <pc:docMk/>
            <pc:sldMk cId="2234600555" sldId="693"/>
            <ac:spMk id="2" creationId="{673E8FBA-96E1-635A-56DF-AB5B529743C8}"/>
          </ac:spMkLst>
        </pc:spChg>
        <pc:spChg chg="mod">
          <ac:chgData name="Arthur Carvalho" userId="70b5cea2c297013d" providerId="LiveId" clId="{E7788610-8C64-4D99-8032-323EB58E0903}" dt="2023-03-03T18:32:52.204" v="1857" actId="14100"/>
          <ac:spMkLst>
            <pc:docMk/>
            <pc:sldMk cId="2234600555" sldId="693"/>
            <ac:spMk id="4" creationId="{54A37017-75CB-78E8-8336-3EC279935F17}"/>
          </ac:spMkLst>
        </pc:spChg>
      </pc:sldChg>
      <pc:sldChg chg="modSp mod modAnim modNotesTx">
        <pc:chgData name="Arthur Carvalho" userId="70b5cea2c297013d" providerId="LiveId" clId="{E7788610-8C64-4D99-8032-323EB58E0903}" dt="2023-03-03T18:32:59.766" v="1859" actId="14100"/>
        <pc:sldMkLst>
          <pc:docMk/>
          <pc:sldMk cId="3057322305" sldId="694"/>
        </pc:sldMkLst>
        <pc:spChg chg="mod">
          <ac:chgData name="Arthur Carvalho" userId="70b5cea2c297013d" providerId="LiveId" clId="{E7788610-8C64-4D99-8032-323EB58E0903}" dt="2023-03-03T18:31:41.167" v="1853" actId="20577"/>
          <ac:spMkLst>
            <pc:docMk/>
            <pc:sldMk cId="3057322305" sldId="694"/>
            <ac:spMk id="2" creationId="{239E5233-9336-1FEB-5A76-D9D7581879A4}"/>
          </ac:spMkLst>
        </pc:spChg>
        <pc:spChg chg="mod">
          <ac:chgData name="Arthur Carvalho" userId="70b5cea2c297013d" providerId="LiveId" clId="{E7788610-8C64-4D99-8032-323EB58E0903}" dt="2023-03-03T18:32:59.766" v="1859" actId="14100"/>
          <ac:spMkLst>
            <pc:docMk/>
            <pc:sldMk cId="3057322305" sldId="694"/>
            <ac:spMk id="4" creationId="{B688208D-02D8-3A24-31DF-A94E38C4A570}"/>
          </ac:spMkLst>
        </pc:spChg>
      </pc:sldChg>
      <pc:sldChg chg="modSp">
        <pc:chgData name="Arthur Carvalho" userId="70b5cea2c297013d" providerId="LiveId" clId="{E7788610-8C64-4D99-8032-323EB58E0903}" dt="2023-03-03T10:38:01.591" v="1332" actId="20577"/>
        <pc:sldMkLst>
          <pc:docMk/>
          <pc:sldMk cId="3339607880" sldId="696"/>
        </pc:sldMkLst>
        <pc:spChg chg="mod">
          <ac:chgData name="Arthur Carvalho" userId="70b5cea2c297013d" providerId="LiveId" clId="{E7788610-8C64-4D99-8032-323EB58E0903}" dt="2023-03-03T10:38:01.591" v="1332" actId="20577"/>
          <ac:spMkLst>
            <pc:docMk/>
            <pc:sldMk cId="3339607880" sldId="696"/>
            <ac:spMk id="5" creationId="{FCC12433-4733-D68D-BBC5-0E952D30572E}"/>
          </ac:spMkLst>
        </pc:spChg>
      </pc:sldChg>
      <pc:sldChg chg="modSp mod modAnim modNotesTx">
        <pc:chgData name="Arthur Carvalho" userId="70b5cea2c297013d" providerId="LiveId" clId="{E7788610-8C64-4D99-8032-323EB58E0903}" dt="2023-03-03T10:47:42.484" v="1609" actId="20577"/>
        <pc:sldMkLst>
          <pc:docMk/>
          <pc:sldMk cId="1572164300" sldId="697"/>
        </pc:sldMkLst>
        <pc:spChg chg="mod">
          <ac:chgData name="Arthur Carvalho" userId="70b5cea2c297013d" providerId="LiveId" clId="{E7788610-8C64-4D99-8032-323EB58E0903}" dt="2023-03-03T10:47:42.484" v="1609" actId="20577"/>
          <ac:spMkLst>
            <pc:docMk/>
            <pc:sldMk cId="1572164300" sldId="697"/>
            <ac:spMk id="2" creationId="{A63988DE-FB83-0FE7-420B-32386258BA8A}"/>
          </ac:spMkLst>
        </pc:spChg>
        <pc:spChg chg="mod">
          <ac:chgData name="Arthur Carvalho" userId="70b5cea2c297013d" providerId="LiveId" clId="{E7788610-8C64-4D99-8032-323EB58E0903}" dt="2023-03-03T10:41:46.607" v="1353" actId="20577"/>
          <ac:spMkLst>
            <pc:docMk/>
            <pc:sldMk cId="1572164300" sldId="697"/>
            <ac:spMk id="4" creationId="{B1E5CD14-586F-C647-7CDB-B2972E594B11}"/>
          </ac:spMkLst>
        </pc:spChg>
      </pc:sldChg>
      <pc:sldChg chg="modSp mod modAnim">
        <pc:chgData name="Arthur Carvalho" userId="70b5cea2c297013d" providerId="LiveId" clId="{E7788610-8C64-4D99-8032-323EB58E0903}" dt="2023-03-03T10:49:37.975" v="1610" actId="114"/>
        <pc:sldMkLst>
          <pc:docMk/>
          <pc:sldMk cId="3415200457" sldId="698"/>
        </pc:sldMkLst>
        <pc:spChg chg="mod">
          <ac:chgData name="Arthur Carvalho" userId="70b5cea2c297013d" providerId="LiveId" clId="{E7788610-8C64-4D99-8032-323EB58E0903}" dt="2023-03-03T10:49:37.975" v="1610" actId="114"/>
          <ac:spMkLst>
            <pc:docMk/>
            <pc:sldMk cId="3415200457" sldId="698"/>
            <ac:spMk id="2" creationId="{0DCE2659-7B33-D97D-D4F5-934BF038C12F}"/>
          </ac:spMkLst>
        </pc:spChg>
      </pc:sldChg>
      <pc:sldChg chg="modSp del mod">
        <pc:chgData name="Arthur Carvalho" userId="70b5cea2c297013d" providerId="LiveId" clId="{E7788610-8C64-4D99-8032-323EB58E0903}" dt="2023-03-03T18:51:04.690" v="2046" actId="47"/>
        <pc:sldMkLst>
          <pc:docMk/>
          <pc:sldMk cId="821397646" sldId="699"/>
        </pc:sldMkLst>
        <pc:spChg chg="mod">
          <ac:chgData name="Arthur Carvalho" userId="70b5cea2c297013d" providerId="LiveId" clId="{E7788610-8C64-4D99-8032-323EB58E0903}" dt="2023-03-03T18:37:58.830" v="1990" actId="21"/>
          <ac:spMkLst>
            <pc:docMk/>
            <pc:sldMk cId="821397646" sldId="699"/>
            <ac:spMk id="2" creationId="{8C6DAC5C-7271-843E-A096-C45DB5019A05}"/>
          </ac:spMkLst>
        </pc:spChg>
      </pc:sldChg>
      <pc:sldChg chg="modSp mod modAnim">
        <pc:chgData name="Arthur Carvalho" userId="70b5cea2c297013d" providerId="LiveId" clId="{E7788610-8C64-4D99-8032-323EB58E0903}" dt="2023-03-04T20:44:47.680" v="2691"/>
        <pc:sldMkLst>
          <pc:docMk/>
          <pc:sldMk cId="749006160" sldId="700"/>
        </pc:sldMkLst>
        <pc:spChg chg="mod">
          <ac:chgData name="Arthur Carvalho" userId="70b5cea2c297013d" providerId="LiveId" clId="{E7788610-8C64-4D99-8032-323EB58E0903}" dt="2023-03-04T20:43:05.659" v="2682"/>
          <ac:spMkLst>
            <pc:docMk/>
            <pc:sldMk cId="749006160" sldId="700"/>
            <ac:spMk id="2" creationId="{67484173-D674-8793-8D7F-9EF1955BE252}"/>
          </ac:spMkLst>
        </pc:spChg>
      </pc:sldChg>
      <pc:sldChg chg="modSp mod modAnim">
        <pc:chgData name="Arthur Carvalho" userId="70b5cea2c297013d" providerId="LiveId" clId="{E7788610-8C64-4D99-8032-323EB58E0903}" dt="2023-03-05T11:09:16.929" v="2971"/>
        <pc:sldMkLst>
          <pc:docMk/>
          <pc:sldMk cId="43566930" sldId="701"/>
        </pc:sldMkLst>
        <pc:spChg chg="mod">
          <ac:chgData name="Arthur Carvalho" userId="70b5cea2c297013d" providerId="LiveId" clId="{E7788610-8C64-4D99-8032-323EB58E0903}" dt="2023-03-05T11:08:53.834" v="2968" actId="114"/>
          <ac:spMkLst>
            <pc:docMk/>
            <pc:sldMk cId="43566930" sldId="701"/>
            <ac:spMk id="2" creationId="{A5C35125-505F-6B2B-816D-967DE4630272}"/>
          </ac:spMkLst>
        </pc:spChg>
      </pc:sldChg>
      <pc:sldChg chg="modSp mod modNotesTx">
        <pc:chgData name="Arthur Carvalho" userId="70b5cea2c297013d" providerId="LiveId" clId="{E7788610-8C64-4D99-8032-323EB58E0903}" dt="2023-03-05T14:00:37.158" v="6808" actId="20577"/>
        <pc:sldMkLst>
          <pc:docMk/>
          <pc:sldMk cId="2063865085" sldId="702"/>
        </pc:sldMkLst>
        <pc:spChg chg="mod">
          <ac:chgData name="Arthur Carvalho" userId="70b5cea2c297013d" providerId="LiveId" clId="{E7788610-8C64-4D99-8032-323EB58E0903}" dt="2023-03-05T14:00:37.158" v="6808" actId="20577"/>
          <ac:spMkLst>
            <pc:docMk/>
            <pc:sldMk cId="2063865085" sldId="702"/>
            <ac:spMk id="2" creationId="{09CE0CAB-5436-CF2A-BA45-AECE881434E4}"/>
          </ac:spMkLst>
        </pc:spChg>
        <pc:spChg chg="mod">
          <ac:chgData name="Arthur Carvalho" userId="70b5cea2c297013d" providerId="LiveId" clId="{E7788610-8C64-4D99-8032-323EB58E0903}" dt="2023-03-05T11:29:43.507" v="3326" actId="20577"/>
          <ac:spMkLst>
            <pc:docMk/>
            <pc:sldMk cId="2063865085" sldId="702"/>
            <ac:spMk id="4" creationId="{A4F547F3-65A0-2EC2-1D95-BEB0A0A0D680}"/>
          </ac:spMkLst>
        </pc:spChg>
      </pc:sldChg>
      <pc:sldChg chg="modSp">
        <pc:chgData name="Arthur Carvalho" userId="70b5cea2c297013d" providerId="LiveId" clId="{E7788610-8C64-4D99-8032-323EB58E0903}" dt="2023-03-03T10:40:51.241" v="1338" actId="20577"/>
        <pc:sldMkLst>
          <pc:docMk/>
          <pc:sldMk cId="2534489638" sldId="703"/>
        </pc:sldMkLst>
        <pc:spChg chg="mod">
          <ac:chgData name="Arthur Carvalho" userId="70b5cea2c297013d" providerId="LiveId" clId="{E7788610-8C64-4D99-8032-323EB58E0903}" dt="2023-03-03T10:40:51.241" v="1338" actId="20577"/>
          <ac:spMkLst>
            <pc:docMk/>
            <pc:sldMk cId="2534489638" sldId="703"/>
            <ac:spMk id="2" creationId="{474956D7-1618-EE88-8293-0DCA116FE273}"/>
          </ac:spMkLst>
        </pc:spChg>
      </pc:sldChg>
      <pc:sldChg chg="modSp">
        <pc:chgData name="Arthur Carvalho" userId="70b5cea2c297013d" providerId="LiveId" clId="{E7788610-8C64-4D99-8032-323EB58E0903}" dt="2023-03-03T10:26:46.199" v="1311" actId="114"/>
        <pc:sldMkLst>
          <pc:docMk/>
          <pc:sldMk cId="3862622733" sldId="704"/>
        </pc:sldMkLst>
        <pc:spChg chg="mod">
          <ac:chgData name="Arthur Carvalho" userId="70b5cea2c297013d" providerId="LiveId" clId="{E7788610-8C64-4D99-8032-323EB58E0903}" dt="2023-03-03T10:26:46.199" v="1311" actId="114"/>
          <ac:spMkLst>
            <pc:docMk/>
            <pc:sldMk cId="3862622733" sldId="704"/>
            <ac:spMk id="2" creationId="{FD6A61A8-112F-7461-30B5-7E05717650CE}"/>
          </ac:spMkLst>
        </pc:spChg>
      </pc:sldChg>
      <pc:sldChg chg="modSp mod ord modAnim">
        <pc:chgData name="Arthur Carvalho" userId="70b5cea2c297013d" providerId="LiveId" clId="{E7788610-8C64-4D99-8032-323EB58E0903}" dt="2023-03-04T20:44:00.185" v="2687"/>
        <pc:sldMkLst>
          <pc:docMk/>
          <pc:sldMk cId="3822850367" sldId="705"/>
        </pc:sldMkLst>
        <pc:spChg chg="mod">
          <ac:chgData name="Arthur Carvalho" userId="70b5cea2c297013d" providerId="LiveId" clId="{E7788610-8C64-4D99-8032-323EB58E0903}" dt="2023-03-03T18:35:39.731" v="1905" actId="27636"/>
          <ac:spMkLst>
            <pc:docMk/>
            <pc:sldMk cId="3822850367" sldId="705"/>
            <ac:spMk id="2" creationId="{22112F01-0CF9-F156-F27E-4120D19ABA63}"/>
          </ac:spMkLst>
        </pc:spChg>
        <pc:spChg chg="mod">
          <ac:chgData name="Arthur Carvalho" userId="70b5cea2c297013d" providerId="LiveId" clId="{E7788610-8C64-4D99-8032-323EB58E0903}" dt="2023-03-03T18:34:26.775" v="1861" actId="14100"/>
          <ac:spMkLst>
            <pc:docMk/>
            <pc:sldMk cId="3822850367" sldId="705"/>
            <ac:spMk id="4" creationId="{5830C7F3-57D7-B601-6952-94D0DA1602C1}"/>
          </ac:spMkLst>
        </pc:spChg>
        <pc:picChg chg="mod">
          <ac:chgData name="Arthur Carvalho" userId="70b5cea2c297013d" providerId="LiveId" clId="{E7788610-8C64-4D99-8032-323EB58E0903}" dt="2023-03-03T18:35:43.999" v="1906" actId="1076"/>
          <ac:picMkLst>
            <pc:docMk/>
            <pc:sldMk cId="3822850367" sldId="705"/>
            <ac:picMk id="3074" creationId="{7AD0EFAE-C4A4-532A-F018-717A233B632F}"/>
          </ac:picMkLst>
        </pc:picChg>
      </pc:sldChg>
      <pc:sldChg chg="modSp del mod">
        <pc:chgData name="Arthur Carvalho" userId="70b5cea2c297013d" providerId="LiveId" clId="{E7788610-8C64-4D99-8032-323EB58E0903}" dt="2023-03-02T23:01:33.465" v="75" actId="47"/>
        <pc:sldMkLst>
          <pc:docMk/>
          <pc:sldMk cId="260893589" sldId="706"/>
        </pc:sldMkLst>
        <pc:spChg chg="mod">
          <ac:chgData name="Arthur Carvalho" userId="70b5cea2c297013d" providerId="LiveId" clId="{E7788610-8C64-4D99-8032-323EB58E0903}" dt="2023-03-02T22:59:10.748" v="47" actId="21"/>
          <ac:spMkLst>
            <pc:docMk/>
            <pc:sldMk cId="260893589" sldId="706"/>
            <ac:spMk id="2" creationId="{737237EB-E1D7-ACC9-0438-7947520E1827}"/>
          </ac:spMkLst>
        </pc:spChg>
        <pc:spChg chg="mod">
          <ac:chgData name="Arthur Carvalho" userId="70b5cea2c297013d" providerId="LiveId" clId="{E7788610-8C64-4D99-8032-323EB58E0903}" dt="2023-03-02T22:59:16.320" v="49" actId="20577"/>
          <ac:spMkLst>
            <pc:docMk/>
            <pc:sldMk cId="260893589" sldId="706"/>
            <ac:spMk id="4" creationId="{64BF9F9D-0576-E8DD-D6FE-D52461D36C6E}"/>
          </ac:spMkLst>
        </pc:spChg>
      </pc:sldChg>
      <pc:sldChg chg="addSp delSp modSp new mod modAnim">
        <pc:chgData name="Arthur Carvalho" userId="70b5cea2c297013d" providerId="LiveId" clId="{E7788610-8C64-4D99-8032-323EB58E0903}" dt="2023-03-05T14:28:06.427" v="7217" actId="20577"/>
        <pc:sldMkLst>
          <pc:docMk/>
          <pc:sldMk cId="3696448466" sldId="706"/>
        </pc:sldMkLst>
        <pc:spChg chg="mod">
          <ac:chgData name="Arthur Carvalho" userId="70b5cea2c297013d" providerId="LiveId" clId="{E7788610-8C64-4D99-8032-323EB58E0903}" dt="2023-03-05T14:28:06.427" v="7217" actId="20577"/>
          <ac:spMkLst>
            <pc:docMk/>
            <pc:sldMk cId="3696448466" sldId="706"/>
            <ac:spMk id="2" creationId="{044061D2-199D-5847-4439-4507DB26A1F6}"/>
          </ac:spMkLst>
        </pc:spChg>
        <pc:spChg chg="mod">
          <ac:chgData name="Arthur Carvalho" userId="70b5cea2c297013d" providerId="LiveId" clId="{E7788610-8C64-4D99-8032-323EB58E0903}" dt="2023-03-03T18:32:42.204" v="1855" actId="14100"/>
          <ac:spMkLst>
            <pc:docMk/>
            <pc:sldMk cId="3696448466" sldId="706"/>
            <ac:spMk id="4" creationId="{29495E76-1432-0B0C-5EA6-DD66ECB92831}"/>
          </ac:spMkLst>
        </pc:spChg>
        <pc:picChg chg="add del mod">
          <ac:chgData name="Arthur Carvalho" userId="70b5cea2c297013d" providerId="LiveId" clId="{E7788610-8C64-4D99-8032-323EB58E0903}" dt="2023-03-02T23:10:06.290" v="329" actId="21"/>
          <ac:picMkLst>
            <pc:docMk/>
            <pc:sldMk cId="3696448466" sldId="706"/>
            <ac:picMk id="5" creationId="{5ED9CC1E-6AA0-C5A2-9EB1-F2AFE5A5AAB9}"/>
          </ac:picMkLst>
        </pc:picChg>
      </pc:sldChg>
      <pc:sldChg chg="modSp new del mod">
        <pc:chgData name="Arthur Carvalho" userId="70b5cea2c297013d" providerId="LiveId" clId="{E7788610-8C64-4D99-8032-323EB58E0903}" dt="2023-03-03T18:51:07.822" v="2047" actId="47"/>
        <pc:sldMkLst>
          <pc:docMk/>
          <pc:sldMk cId="1890701485" sldId="707"/>
        </pc:sldMkLst>
        <pc:spChg chg="mod">
          <ac:chgData name="Arthur Carvalho" userId="70b5cea2c297013d" providerId="LiveId" clId="{E7788610-8C64-4D99-8032-323EB58E0903}" dt="2023-03-03T18:35:31.048" v="1901" actId="27636"/>
          <ac:spMkLst>
            <pc:docMk/>
            <pc:sldMk cId="1890701485" sldId="707"/>
            <ac:spMk id="2" creationId="{9746CE79-78FC-3E9A-3B73-44E545C7AC2D}"/>
          </ac:spMkLst>
        </pc:spChg>
        <pc:spChg chg="mod">
          <ac:chgData name="Arthur Carvalho" userId="70b5cea2c297013d" providerId="LiveId" clId="{E7788610-8C64-4D99-8032-323EB58E0903}" dt="2023-03-03T10:15:17.262" v="1184"/>
          <ac:spMkLst>
            <pc:docMk/>
            <pc:sldMk cId="1890701485" sldId="707"/>
            <ac:spMk id="4" creationId="{849C2E2D-2D7E-B621-C493-D7B3BBC85D1C}"/>
          </ac:spMkLst>
        </pc:spChg>
      </pc:sldChg>
      <pc:sldChg chg="modSp new del mod">
        <pc:chgData name="Arthur Carvalho" userId="70b5cea2c297013d" providerId="LiveId" clId="{E7788610-8C64-4D99-8032-323EB58E0903}" dt="2023-03-04T20:04:04.933" v="2060" actId="47"/>
        <pc:sldMkLst>
          <pc:docMk/>
          <pc:sldMk cId="2579338937" sldId="708"/>
        </pc:sldMkLst>
        <pc:spChg chg="mod">
          <ac:chgData name="Arthur Carvalho" userId="70b5cea2c297013d" providerId="LiveId" clId="{E7788610-8C64-4D99-8032-323EB58E0903}" dt="2023-03-03T10:18:52.015" v="1260" actId="20577"/>
          <ac:spMkLst>
            <pc:docMk/>
            <pc:sldMk cId="2579338937" sldId="708"/>
            <ac:spMk id="2" creationId="{EAEDE06A-8B4D-52E4-AA64-BFD09F8C3361}"/>
          </ac:spMkLst>
        </pc:spChg>
      </pc:sldChg>
      <pc:sldChg chg="modSp new mod modAnim">
        <pc:chgData name="Arthur Carvalho" userId="70b5cea2c297013d" providerId="LiveId" clId="{E7788610-8C64-4D99-8032-323EB58E0903}" dt="2023-03-06T21:59:13.388" v="7239"/>
        <pc:sldMkLst>
          <pc:docMk/>
          <pc:sldMk cId="4210821973" sldId="709"/>
        </pc:sldMkLst>
        <pc:spChg chg="mod">
          <ac:chgData name="Arthur Carvalho" userId="70b5cea2c297013d" providerId="LiveId" clId="{E7788610-8C64-4D99-8032-323EB58E0903}" dt="2023-03-05T14:41:16.154" v="7220" actId="20577"/>
          <ac:spMkLst>
            <pc:docMk/>
            <pc:sldMk cId="4210821973" sldId="709"/>
            <ac:spMk id="2" creationId="{7EF9F299-452F-0321-88FC-941EA429113D}"/>
          </ac:spMkLst>
        </pc:spChg>
        <pc:spChg chg="mod">
          <ac:chgData name="Arthur Carvalho" userId="70b5cea2c297013d" providerId="LiveId" clId="{E7788610-8C64-4D99-8032-323EB58E0903}" dt="2023-03-05T11:40:40.698" v="3973"/>
          <ac:spMkLst>
            <pc:docMk/>
            <pc:sldMk cId="4210821973" sldId="709"/>
            <ac:spMk id="4" creationId="{EB0888A2-850D-D475-787C-B10C2F2EA2FC}"/>
          </ac:spMkLst>
        </pc:spChg>
      </pc:sldChg>
      <pc:sldChg chg="modSp add mod modAnim">
        <pc:chgData name="Arthur Carvalho" userId="70b5cea2c297013d" providerId="LiveId" clId="{E7788610-8C64-4D99-8032-323EB58E0903}" dt="2023-03-03T18:49:19.690" v="2045" actId="14100"/>
        <pc:sldMkLst>
          <pc:docMk/>
          <pc:sldMk cId="4210237091" sldId="710"/>
        </pc:sldMkLst>
        <pc:spChg chg="mod">
          <ac:chgData name="Arthur Carvalho" userId="70b5cea2c297013d" providerId="LiveId" clId="{E7788610-8C64-4D99-8032-323EB58E0903}" dt="2023-03-03T18:38:47.096" v="2029" actId="20577"/>
          <ac:spMkLst>
            <pc:docMk/>
            <pc:sldMk cId="4210237091" sldId="710"/>
            <ac:spMk id="2" creationId="{B2FACE7E-D785-247C-6B7E-EF3BA30200D3}"/>
          </ac:spMkLst>
        </pc:spChg>
        <pc:spChg chg="mod">
          <ac:chgData name="Arthur Carvalho" userId="70b5cea2c297013d" providerId="LiveId" clId="{E7788610-8C64-4D99-8032-323EB58E0903}" dt="2023-03-03T18:49:19.690" v="2045" actId="14100"/>
          <ac:spMkLst>
            <pc:docMk/>
            <pc:sldMk cId="4210237091" sldId="710"/>
            <ac:spMk id="4" creationId="{FAB6E5CF-484C-318C-9E4A-09B39E0694B0}"/>
          </ac:spMkLst>
        </pc:spChg>
        <pc:picChg chg="mod">
          <ac:chgData name="Arthur Carvalho" userId="70b5cea2c297013d" providerId="LiveId" clId="{E7788610-8C64-4D99-8032-323EB58E0903}" dt="2023-03-03T18:38:53.779" v="2030" actId="1076"/>
          <ac:picMkLst>
            <pc:docMk/>
            <pc:sldMk cId="4210237091" sldId="710"/>
            <ac:picMk id="5" creationId="{7B898B20-63BA-880F-A23D-DAFE6884B584}"/>
          </ac:picMkLst>
        </pc:picChg>
      </pc:sldChg>
      <pc:sldChg chg="addSp delSp modSp new mod modAnim modNotesTx">
        <pc:chgData name="Arthur Carvalho" userId="70b5cea2c297013d" providerId="LiveId" clId="{E7788610-8C64-4D99-8032-323EB58E0903}" dt="2023-03-04T20:12:06.377" v="2215" actId="1076"/>
        <pc:sldMkLst>
          <pc:docMk/>
          <pc:sldMk cId="3869306271" sldId="711"/>
        </pc:sldMkLst>
        <pc:spChg chg="mod">
          <ac:chgData name="Arthur Carvalho" userId="70b5cea2c297013d" providerId="LiveId" clId="{E7788610-8C64-4D99-8032-323EB58E0903}" dt="2023-03-04T20:07:00.614" v="2180" actId="5793"/>
          <ac:spMkLst>
            <pc:docMk/>
            <pc:sldMk cId="3869306271" sldId="711"/>
            <ac:spMk id="2" creationId="{6713CAFA-7D6E-1B0D-65AE-32582FBB6AD8}"/>
          </ac:spMkLst>
        </pc:spChg>
        <pc:spChg chg="del">
          <ac:chgData name="Arthur Carvalho" userId="70b5cea2c297013d" providerId="LiveId" clId="{E7788610-8C64-4D99-8032-323EB58E0903}" dt="2023-03-04T20:09:35.496" v="2205" actId="478"/>
          <ac:spMkLst>
            <pc:docMk/>
            <pc:sldMk cId="3869306271" sldId="711"/>
            <ac:spMk id="3" creationId="{51A1E74A-1968-A6E9-CF80-C0B695B82B74}"/>
          </ac:spMkLst>
        </pc:spChg>
        <pc:spChg chg="mod">
          <ac:chgData name="Arthur Carvalho" userId="70b5cea2c297013d" providerId="LiveId" clId="{E7788610-8C64-4D99-8032-323EB58E0903}" dt="2023-03-04T20:05:57.905" v="2095" actId="20577"/>
          <ac:spMkLst>
            <pc:docMk/>
            <pc:sldMk cId="3869306271" sldId="711"/>
            <ac:spMk id="4" creationId="{BE5227EF-EAC4-AFF0-EEAA-7D40C8FD6ED4}"/>
          </ac:spMkLst>
        </pc:spChg>
        <pc:picChg chg="add mod modCrop">
          <ac:chgData name="Arthur Carvalho" userId="70b5cea2c297013d" providerId="LiveId" clId="{E7788610-8C64-4D99-8032-323EB58E0903}" dt="2023-03-04T20:12:06.377" v="2215" actId="1076"/>
          <ac:picMkLst>
            <pc:docMk/>
            <pc:sldMk cId="3869306271" sldId="711"/>
            <ac:picMk id="6" creationId="{13949416-2E91-AA58-BC09-90C2F9813ADE}"/>
          </ac:picMkLst>
        </pc:picChg>
        <pc:picChg chg="add mod">
          <ac:chgData name="Arthur Carvalho" userId="70b5cea2c297013d" providerId="LiveId" clId="{E7788610-8C64-4D99-8032-323EB58E0903}" dt="2023-03-04T20:09:12.634" v="2198" actId="1076"/>
          <ac:picMkLst>
            <pc:docMk/>
            <pc:sldMk cId="3869306271" sldId="711"/>
            <ac:picMk id="8" creationId="{C81BFD8F-1B26-DDF6-86AD-DE3494238E85}"/>
          </ac:picMkLst>
        </pc:picChg>
        <pc:picChg chg="add mod">
          <ac:chgData name="Arthur Carvalho" userId="70b5cea2c297013d" providerId="LiveId" clId="{E7788610-8C64-4D99-8032-323EB58E0903}" dt="2023-03-04T20:12:00.566" v="2214" actId="1076"/>
          <ac:picMkLst>
            <pc:docMk/>
            <pc:sldMk cId="3869306271" sldId="711"/>
            <ac:picMk id="10" creationId="{10ADCAF8-0417-FA65-7A4E-DC59E6FF34D4}"/>
          </ac:picMkLst>
        </pc:picChg>
      </pc:sldChg>
      <pc:sldChg chg="modSp new mod">
        <pc:chgData name="Arthur Carvalho" userId="70b5cea2c297013d" providerId="LiveId" clId="{E7788610-8C64-4D99-8032-323EB58E0903}" dt="2023-03-05T11:14:42.900" v="3030" actId="33524"/>
        <pc:sldMkLst>
          <pc:docMk/>
          <pc:sldMk cId="3605217643" sldId="712"/>
        </pc:sldMkLst>
        <pc:spChg chg="mod">
          <ac:chgData name="Arthur Carvalho" userId="70b5cea2c297013d" providerId="LiveId" clId="{E7788610-8C64-4D99-8032-323EB58E0903}" dt="2023-03-05T11:14:42.900" v="3030" actId="33524"/>
          <ac:spMkLst>
            <pc:docMk/>
            <pc:sldMk cId="3605217643" sldId="712"/>
            <ac:spMk id="2" creationId="{44AC928C-01DB-6BAF-45D3-82193F01E4CD}"/>
          </ac:spMkLst>
        </pc:spChg>
        <pc:spChg chg="mod">
          <ac:chgData name="Arthur Carvalho" userId="70b5cea2c297013d" providerId="LiveId" clId="{E7788610-8C64-4D99-8032-323EB58E0903}" dt="2023-03-05T11:11:46.528" v="2972"/>
          <ac:spMkLst>
            <pc:docMk/>
            <pc:sldMk cId="3605217643" sldId="712"/>
            <ac:spMk id="4" creationId="{C0FDF20A-3D07-1A7D-E66F-A110C5118932}"/>
          </ac:spMkLst>
        </pc:spChg>
      </pc:sldChg>
      <pc:sldChg chg="modSp new mod modAnim">
        <pc:chgData name="Arthur Carvalho" userId="70b5cea2c297013d" providerId="LiveId" clId="{E7788610-8C64-4D99-8032-323EB58E0903}" dt="2023-03-05T11:06:00.986" v="2909"/>
        <pc:sldMkLst>
          <pc:docMk/>
          <pc:sldMk cId="3471576710" sldId="713"/>
        </pc:sldMkLst>
        <pc:spChg chg="mod">
          <ac:chgData name="Arthur Carvalho" userId="70b5cea2c297013d" providerId="LiveId" clId="{E7788610-8C64-4D99-8032-323EB58E0903}" dt="2023-03-05T11:04:57.073" v="2898" actId="6549"/>
          <ac:spMkLst>
            <pc:docMk/>
            <pc:sldMk cId="3471576710" sldId="713"/>
            <ac:spMk id="2" creationId="{EED08CBA-8C22-31C9-D91E-39D51CA79AC2}"/>
          </ac:spMkLst>
        </pc:spChg>
        <pc:spChg chg="mod">
          <ac:chgData name="Arthur Carvalho" userId="70b5cea2c297013d" providerId="LiveId" clId="{E7788610-8C64-4D99-8032-323EB58E0903}" dt="2023-03-04T20:30:42.672" v="2272" actId="20577"/>
          <ac:spMkLst>
            <pc:docMk/>
            <pc:sldMk cId="3471576710" sldId="713"/>
            <ac:spMk id="4" creationId="{16B833BB-C666-9809-C123-21884328DD7D}"/>
          </ac:spMkLst>
        </pc:spChg>
      </pc:sldChg>
      <pc:sldChg chg="modSp new mod modAnim">
        <pc:chgData name="Arthur Carvalho" userId="70b5cea2c297013d" providerId="LiveId" clId="{E7788610-8C64-4D99-8032-323EB58E0903}" dt="2023-03-05T11:20:27.506" v="3302" actId="20577"/>
        <pc:sldMkLst>
          <pc:docMk/>
          <pc:sldMk cId="2076621608" sldId="714"/>
        </pc:sldMkLst>
        <pc:spChg chg="mod">
          <ac:chgData name="Arthur Carvalho" userId="70b5cea2c297013d" providerId="LiveId" clId="{E7788610-8C64-4D99-8032-323EB58E0903}" dt="2023-03-05T11:20:27.506" v="3302" actId="20577"/>
          <ac:spMkLst>
            <pc:docMk/>
            <pc:sldMk cId="2076621608" sldId="714"/>
            <ac:spMk id="2" creationId="{E736E8C5-D8E8-E131-B7D5-D01E4FA1B835}"/>
          </ac:spMkLst>
        </pc:spChg>
        <pc:spChg chg="mod">
          <ac:chgData name="Arthur Carvalho" userId="70b5cea2c297013d" providerId="LiveId" clId="{E7788610-8C64-4D99-8032-323EB58E0903}" dt="2023-03-04T21:13:45.019" v="2849" actId="20577"/>
          <ac:spMkLst>
            <pc:docMk/>
            <pc:sldMk cId="2076621608" sldId="714"/>
            <ac:spMk id="4" creationId="{C481B430-E1B5-AE74-9147-FA6088C01268}"/>
          </ac:spMkLst>
        </pc:spChg>
      </pc:sldChg>
      <pc:sldChg chg="modSp add mod modAnim">
        <pc:chgData name="Arthur Carvalho" userId="70b5cea2c297013d" providerId="LiveId" clId="{E7788610-8C64-4D99-8032-323EB58E0903}" dt="2023-03-05T13:53:40.231" v="6760" actId="20577"/>
        <pc:sldMkLst>
          <pc:docMk/>
          <pc:sldMk cId="2364913230" sldId="715"/>
        </pc:sldMkLst>
        <pc:spChg chg="mod">
          <ac:chgData name="Arthur Carvalho" userId="70b5cea2c297013d" providerId="LiveId" clId="{E7788610-8C64-4D99-8032-323EB58E0903}" dt="2023-03-05T13:53:40.231" v="6760" actId="20577"/>
          <ac:spMkLst>
            <pc:docMk/>
            <pc:sldMk cId="2364913230" sldId="715"/>
            <ac:spMk id="2" creationId="{7EF9F299-452F-0321-88FC-941EA429113D}"/>
          </ac:spMkLst>
        </pc:spChg>
      </pc:sldChg>
      <pc:sldChg chg="modSp add del mod">
        <pc:chgData name="Arthur Carvalho" userId="70b5cea2c297013d" providerId="LiveId" clId="{E7788610-8C64-4D99-8032-323EB58E0903}" dt="2023-03-05T13:29:48.184" v="6282" actId="47"/>
        <pc:sldMkLst>
          <pc:docMk/>
          <pc:sldMk cId="3071779628" sldId="716"/>
        </pc:sldMkLst>
        <pc:spChg chg="mod">
          <ac:chgData name="Arthur Carvalho" userId="70b5cea2c297013d" providerId="LiveId" clId="{E7788610-8C64-4D99-8032-323EB58E0903}" dt="2023-03-05T12:06:52.957" v="4431" actId="20577"/>
          <ac:spMkLst>
            <pc:docMk/>
            <pc:sldMk cId="3071779628" sldId="716"/>
            <ac:spMk id="2" creationId="{7EF9F299-452F-0321-88FC-941EA429113D}"/>
          </ac:spMkLst>
        </pc:spChg>
      </pc:sldChg>
      <pc:sldChg chg="modSp new mod">
        <pc:chgData name="Arthur Carvalho" userId="70b5cea2c297013d" providerId="LiveId" clId="{E7788610-8C64-4D99-8032-323EB58E0903}" dt="2023-03-07T19:50:17.583" v="7252" actId="15"/>
        <pc:sldMkLst>
          <pc:docMk/>
          <pc:sldMk cId="2390421807" sldId="717"/>
        </pc:sldMkLst>
        <pc:spChg chg="mod">
          <ac:chgData name="Arthur Carvalho" userId="70b5cea2c297013d" providerId="LiveId" clId="{E7788610-8C64-4D99-8032-323EB58E0903}" dt="2023-03-07T19:50:17.583" v="7252" actId="15"/>
          <ac:spMkLst>
            <pc:docMk/>
            <pc:sldMk cId="2390421807" sldId="717"/>
            <ac:spMk id="2" creationId="{C6446E73-EDE8-C45C-702E-283D478EE31B}"/>
          </ac:spMkLst>
        </pc:spChg>
        <pc:spChg chg="mod">
          <ac:chgData name="Arthur Carvalho" userId="70b5cea2c297013d" providerId="LiveId" clId="{E7788610-8C64-4D99-8032-323EB58E0903}" dt="2023-03-05T12:32:05.959" v="4722"/>
          <ac:spMkLst>
            <pc:docMk/>
            <pc:sldMk cId="2390421807" sldId="717"/>
            <ac:spMk id="4" creationId="{954F5A0D-8B15-2F3D-60A6-8CC60AA5EA5F}"/>
          </ac:spMkLst>
        </pc:spChg>
      </pc:sldChg>
      <pc:sldChg chg="modSp add del mod modAnim">
        <pc:chgData name="Arthur Carvalho" userId="70b5cea2c297013d" providerId="LiveId" clId="{E7788610-8C64-4D99-8032-323EB58E0903}" dt="2023-03-05T14:46:44.020" v="7234"/>
        <pc:sldMkLst>
          <pc:docMk/>
          <pc:sldMk cId="1216650509" sldId="718"/>
        </pc:sldMkLst>
        <pc:spChg chg="mod">
          <ac:chgData name="Arthur Carvalho" userId="70b5cea2c297013d" providerId="LiveId" clId="{E7788610-8C64-4D99-8032-323EB58E0903}" dt="2023-03-05T14:45:09.381" v="7233" actId="20577"/>
          <ac:spMkLst>
            <pc:docMk/>
            <pc:sldMk cId="1216650509" sldId="718"/>
            <ac:spMk id="2" creationId="{7EF9F299-452F-0321-88FC-941EA429113D}"/>
          </ac:spMkLst>
        </pc:spChg>
      </pc:sldChg>
      <pc:sldChg chg="modSp new mod modAnim">
        <pc:chgData name="Arthur Carvalho" userId="70b5cea2c297013d" providerId="LiveId" clId="{E7788610-8C64-4D99-8032-323EB58E0903}" dt="2023-03-05T13:54:16.844" v="6773"/>
        <pc:sldMkLst>
          <pc:docMk/>
          <pc:sldMk cId="1679819370" sldId="719"/>
        </pc:sldMkLst>
        <pc:spChg chg="mod">
          <ac:chgData name="Arthur Carvalho" userId="70b5cea2c297013d" providerId="LiveId" clId="{E7788610-8C64-4D99-8032-323EB58E0903}" dt="2023-03-05T13:54:12.108" v="6772" actId="20577"/>
          <ac:spMkLst>
            <pc:docMk/>
            <pc:sldMk cId="1679819370" sldId="719"/>
            <ac:spMk id="2" creationId="{2EFAD903-54D1-E90F-025F-2AB2AB7A2EA8}"/>
          </ac:spMkLst>
        </pc:spChg>
        <pc:spChg chg="mod">
          <ac:chgData name="Arthur Carvalho" userId="70b5cea2c297013d" providerId="LiveId" clId="{E7788610-8C64-4D99-8032-323EB58E0903}" dt="2023-03-05T13:28:55.381" v="6278"/>
          <ac:spMkLst>
            <pc:docMk/>
            <pc:sldMk cId="1679819370" sldId="719"/>
            <ac:spMk id="4" creationId="{6133D5DD-6928-67D5-A74D-5EDD2696B5F6}"/>
          </ac:spMkLst>
        </pc:spChg>
      </pc:sldChg>
      <pc:sldChg chg="modSp add modAnim">
        <pc:chgData name="Arthur Carvalho" userId="70b5cea2c297013d" providerId="LiveId" clId="{E7788610-8C64-4D99-8032-323EB58E0903}" dt="2023-03-05T13:54:33.878" v="6774"/>
        <pc:sldMkLst>
          <pc:docMk/>
          <pc:sldMk cId="1010803407" sldId="720"/>
        </pc:sldMkLst>
        <pc:spChg chg="mod">
          <ac:chgData name="Arthur Carvalho" userId="70b5cea2c297013d" providerId="LiveId" clId="{E7788610-8C64-4D99-8032-323EB58E0903}" dt="2023-03-05T13:40:11.580" v="6635" actId="113"/>
          <ac:spMkLst>
            <pc:docMk/>
            <pc:sldMk cId="1010803407" sldId="720"/>
            <ac:spMk id="2" creationId="{2EFAD903-54D1-E90F-025F-2AB2AB7A2EA8}"/>
          </ac:spMkLst>
        </pc:spChg>
      </pc:sldChg>
    </pc:docChg>
  </pc:docChgLst>
  <pc:docChgLst>
    <pc:chgData name="Arthur Carvalho" userId="70b5cea2c297013d" providerId="LiveId" clId="{34F0A4C7-843F-4E1C-91BD-35BE36234183}"/>
    <pc:docChg chg="custSel addSld modSld sldOrd">
      <pc:chgData name="Arthur Carvalho" userId="70b5cea2c297013d" providerId="LiveId" clId="{34F0A4C7-843F-4E1C-91BD-35BE36234183}" dt="2021-10-13T16:41:25.775" v="115"/>
      <pc:docMkLst>
        <pc:docMk/>
      </pc:docMkLst>
      <pc:sldChg chg="addSp modSp mod modAnim">
        <pc:chgData name="Arthur Carvalho" userId="70b5cea2c297013d" providerId="LiveId" clId="{34F0A4C7-843F-4E1C-91BD-35BE36234183}" dt="2021-10-13T16:41:21.322" v="113" actId="14100"/>
        <pc:sldMkLst>
          <pc:docMk/>
          <pc:sldMk cId="1615832602" sldId="617"/>
        </pc:sldMkLst>
        <pc:spChg chg="mod">
          <ac:chgData name="Arthur Carvalho" userId="70b5cea2c297013d" providerId="LiveId" clId="{34F0A4C7-843F-4E1C-91BD-35BE36234183}" dt="2021-10-13T16:41:21.322" v="113" actId="14100"/>
          <ac:spMkLst>
            <pc:docMk/>
            <pc:sldMk cId="1615832602" sldId="617"/>
            <ac:spMk id="5" creationId="{A36E92B6-2973-42A5-B476-32C716883A68}"/>
          </ac:spMkLst>
        </pc:spChg>
        <pc:spChg chg="mod">
          <ac:chgData name="Arthur Carvalho" userId="70b5cea2c297013d" providerId="LiveId" clId="{34F0A4C7-843F-4E1C-91BD-35BE36234183}" dt="2021-10-13T16:30:22.299" v="15" actId="1076"/>
          <ac:spMkLst>
            <pc:docMk/>
            <pc:sldMk cId="1615832602" sldId="617"/>
            <ac:spMk id="7" creationId="{8270D644-A4F6-413E-97D9-4038978EA335}"/>
          </ac:spMkLst>
        </pc:spChg>
        <pc:spChg chg="add mod">
          <ac:chgData name="Arthur Carvalho" userId="70b5cea2c297013d" providerId="LiveId" clId="{34F0A4C7-843F-4E1C-91BD-35BE36234183}" dt="2021-10-13T16:30:16.527" v="12" actId="14100"/>
          <ac:spMkLst>
            <pc:docMk/>
            <pc:sldMk cId="1615832602" sldId="617"/>
            <ac:spMk id="10" creationId="{4A8274E9-B951-49B8-B51F-E61F56BCCE4A}"/>
          </ac:spMkLst>
        </pc:spChg>
        <pc:spChg chg="add mod">
          <ac:chgData name="Arthur Carvalho" userId="70b5cea2c297013d" providerId="LiveId" clId="{34F0A4C7-843F-4E1C-91BD-35BE36234183}" dt="2021-10-13T16:30:24.593" v="16" actId="1076"/>
          <ac:spMkLst>
            <pc:docMk/>
            <pc:sldMk cId="1615832602" sldId="617"/>
            <ac:spMk id="11" creationId="{6E5CF138-0C9A-4F41-9AF4-B2F7078849CD}"/>
          </ac:spMkLst>
        </pc:spChg>
      </pc:sldChg>
      <pc:sldChg chg="modSp mod">
        <pc:chgData name="Arthur Carvalho" userId="70b5cea2c297013d" providerId="LiveId" clId="{34F0A4C7-843F-4E1C-91BD-35BE36234183}" dt="2021-10-13T16:36:57.815" v="103" actId="3626"/>
        <pc:sldMkLst>
          <pc:docMk/>
          <pc:sldMk cId="3927530198" sldId="643"/>
        </pc:sldMkLst>
        <pc:spChg chg="mod">
          <ac:chgData name="Arthur Carvalho" userId="70b5cea2c297013d" providerId="LiveId" clId="{34F0A4C7-843F-4E1C-91BD-35BE36234183}" dt="2021-10-13T16:36:57.815" v="103" actId="3626"/>
          <ac:spMkLst>
            <pc:docMk/>
            <pc:sldMk cId="3927530198" sldId="643"/>
            <ac:spMk id="2" creationId="{9C29A883-4C3B-441F-937F-9548F4214E08}"/>
          </ac:spMkLst>
        </pc:spChg>
      </pc:sldChg>
      <pc:sldChg chg="modNotesTx">
        <pc:chgData name="Arthur Carvalho" userId="70b5cea2c297013d" providerId="LiveId" clId="{34F0A4C7-843F-4E1C-91BD-35BE36234183}" dt="2021-10-13T16:40:21.937" v="104" actId="6549"/>
        <pc:sldMkLst>
          <pc:docMk/>
          <pc:sldMk cId="3660056202" sldId="644"/>
        </pc:sldMkLst>
      </pc:sldChg>
      <pc:sldChg chg="modSp mod">
        <pc:chgData name="Arthur Carvalho" userId="70b5cea2c297013d" providerId="LiveId" clId="{34F0A4C7-843F-4E1C-91BD-35BE36234183}" dt="2021-10-13T16:34:09.385" v="26" actId="20577"/>
        <pc:sldMkLst>
          <pc:docMk/>
          <pc:sldMk cId="569206510" sldId="646"/>
        </pc:sldMkLst>
        <pc:spChg chg="mod">
          <ac:chgData name="Arthur Carvalho" userId="70b5cea2c297013d" providerId="LiveId" clId="{34F0A4C7-843F-4E1C-91BD-35BE36234183}" dt="2021-10-13T16:34:09.385" v="26" actId="20577"/>
          <ac:spMkLst>
            <pc:docMk/>
            <pc:sldMk cId="569206510" sldId="646"/>
            <ac:spMk id="4" creationId="{435F35D4-1F12-4E3C-BB64-CE5620D47372}"/>
          </ac:spMkLst>
        </pc:spChg>
      </pc:sldChg>
      <pc:sldChg chg="delSp modSp new mod ord">
        <pc:chgData name="Arthur Carvalho" userId="70b5cea2c297013d" providerId="LiveId" clId="{34F0A4C7-843F-4E1C-91BD-35BE36234183}" dt="2021-10-13T16:41:25.775" v="115"/>
        <pc:sldMkLst>
          <pc:docMk/>
          <pc:sldMk cId="2657974331" sldId="654"/>
        </pc:sldMkLst>
        <pc:spChg chg="mod">
          <ac:chgData name="Arthur Carvalho" userId="70b5cea2c297013d" providerId="LiveId" clId="{34F0A4C7-843F-4E1C-91BD-35BE36234183}" dt="2021-10-13T16:34:32.008" v="58" actId="122"/>
          <ac:spMkLst>
            <pc:docMk/>
            <pc:sldMk cId="2657974331" sldId="654"/>
            <ac:spMk id="2" creationId="{F1AEF43A-BF0A-4C0C-97A8-EE2A42113064}"/>
          </ac:spMkLst>
        </pc:spChg>
        <pc:spChg chg="del">
          <ac:chgData name="Arthur Carvalho" userId="70b5cea2c297013d" providerId="LiveId" clId="{34F0A4C7-843F-4E1C-91BD-35BE36234183}" dt="2021-10-13T16:34:15.844" v="28" actId="478"/>
          <ac:spMkLst>
            <pc:docMk/>
            <pc:sldMk cId="2657974331" sldId="654"/>
            <ac:spMk id="4" creationId="{A2484746-9F24-462F-90A3-FFA5441A1F74}"/>
          </ac:spMkLst>
        </pc:spChg>
      </pc:sldChg>
      <pc:sldChg chg="modSp add mod">
        <pc:chgData name="Arthur Carvalho" userId="70b5cea2c297013d" providerId="LiveId" clId="{34F0A4C7-843F-4E1C-91BD-35BE36234183}" dt="2021-10-13T16:34:55.754" v="69" actId="20577"/>
        <pc:sldMkLst>
          <pc:docMk/>
          <pc:sldMk cId="3077832988" sldId="655"/>
        </pc:sldMkLst>
        <pc:spChg chg="mod">
          <ac:chgData name="Arthur Carvalho" userId="70b5cea2c297013d" providerId="LiveId" clId="{34F0A4C7-843F-4E1C-91BD-35BE36234183}" dt="2021-10-13T16:34:55.754" v="69" actId="20577"/>
          <ac:spMkLst>
            <pc:docMk/>
            <pc:sldMk cId="3077832988" sldId="655"/>
            <ac:spMk id="2" creationId="{F1AEF43A-BF0A-4C0C-97A8-EE2A42113064}"/>
          </ac:spMkLst>
        </pc:spChg>
      </pc:sldChg>
      <pc:sldChg chg="new ord">
        <pc:chgData name="Arthur Carvalho" userId="70b5cea2c297013d" providerId="LiveId" clId="{34F0A4C7-843F-4E1C-91BD-35BE36234183}" dt="2021-10-13T16:35:01.453" v="73"/>
        <pc:sldMkLst>
          <pc:docMk/>
          <pc:sldMk cId="1212669923" sldId="656"/>
        </pc:sldMkLst>
      </pc:sldChg>
      <pc:sldChg chg="modSp add mod">
        <pc:chgData name="Arthur Carvalho" userId="70b5cea2c297013d" providerId="LiveId" clId="{34F0A4C7-843F-4E1C-91BD-35BE36234183}" dt="2021-10-13T16:35:05.962" v="86" actId="20577"/>
        <pc:sldMkLst>
          <pc:docMk/>
          <pc:sldMk cId="3863216457" sldId="657"/>
        </pc:sldMkLst>
        <pc:spChg chg="mod">
          <ac:chgData name="Arthur Carvalho" userId="70b5cea2c297013d" providerId="LiveId" clId="{34F0A4C7-843F-4E1C-91BD-35BE36234183}" dt="2021-10-13T16:35:05.962" v="86" actId="20577"/>
          <ac:spMkLst>
            <pc:docMk/>
            <pc:sldMk cId="3863216457" sldId="657"/>
            <ac:spMk id="2" creationId="{F1AEF43A-BF0A-4C0C-97A8-EE2A42113064}"/>
          </ac:spMkLst>
        </pc:spChg>
      </pc:sldChg>
      <pc:sldChg chg="modSp add mod">
        <pc:chgData name="Arthur Carvalho" userId="70b5cea2c297013d" providerId="LiveId" clId="{34F0A4C7-843F-4E1C-91BD-35BE36234183}" dt="2021-10-13T16:40:54.025" v="112" actId="20577"/>
        <pc:sldMkLst>
          <pc:docMk/>
          <pc:sldMk cId="2761452618" sldId="658"/>
        </pc:sldMkLst>
        <pc:spChg chg="mod">
          <ac:chgData name="Arthur Carvalho" userId="70b5cea2c297013d" providerId="LiveId" clId="{34F0A4C7-843F-4E1C-91BD-35BE36234183}" dt="2021-10-13T16:40:54.025" v="112" actId="20577"/>
          <ac:spMkLst>
            <pc:docMk/>
            <pc:sldMk cId="2761452618" sldId="658"/>
            <ac:spMk id="2" creationId="{F1AEF43A-BF0A-4C0C-97A8-EE2A42113064}"/>
          </ac:spMkLst>
        </pc:spChg>
      </pc:sldChg>
    </pc:docChg>
  </pc:docChgLst>
  <pc:docChgLst>
    <pc:chgData name="Arthur Carvalho" userId="70b5cea2c297013d" providerId="LiveId" clId="{6A836415-7EBB-4B3E-AEA8-A09121F899D9}"/>
    <pc:docChg chg="undo custSel addSld delSld modSld sldOrd modMainMaster">
      <pc:chgData name="Arthur Carvalho" userId="70b5cea2c297013d" providerId="LiveId" clId="{6A836415-7EBB-4B3E-AEA8-A09121F899D9}" dt="2021-05-12T04:12:35.122" v="5153" actId="20577"/>
      <pc:docMkLst>
        <pc:docMk/>
      </pc:docMkLst>
      <pc:sldChg chg="modSp mod">
        <pc:chgData name="Arthur Carvalho" userId="70b5cea2c297013d" providerId="LiveId" clId="{6A836415-7EBB-4B3E-AEA8-A09121F899D9}" dt="2021-05-11T14:12:40.149" v="28" actId="1036"/>
        <pc:sldMkLst>
          <pc:docMk/>
          <pc:sldMk cId="1010604187" sldId="260"/>
        </pc:sldMkLst>
        <pc:spChg chg="mod">
          <ac:chgData name="Arthur Carvalho" userId="70b5cea2c297013d" providerId="LiveId" clId="{6A836415-7EBB-4B3E-AEA8-A09121F899D9}" dt="2021-05-11T14:12:40.149" v="28" actId="1036"/>
          <ac:spMkLst>
            <pc:docMk/>
            <pc:sldMk cId="1010604187" sldId="260"/>
            <ac:spMk id="4" creationId="{00000000-0000-0000-0000-000000000000}"/>
          </ac:spMkLst>
        </pc:spChg>
        <pc:graphicFrameChg chg="modGraphic">
          <ac:chgData name="Arthur Carvalho" userId="70b5cea2c297013d" providerId="LiveId" clId="{6A836415-7EBB-4B3E-AEA8-A09121F899D9}" dt="2021-05-11T14:12:32.847" v="16" actId="20577"/>
          <ac:graphicFrameMkLst>
            <pc:docMk/>
            <pc:sldMk cId="1010604187" sldId="260"/>
            <ac:graphicFrameMk id="6" creationId="{F37F6417-4AC6-4FF6-8DA9-4717900295FF}"/>
          </ac:graphicFrameMkLst>
        </pc:graphicFrameChg>
      </pc:sldChg>
      <pc:sldChg chg="addSp delSp modSp del mod">
        <pc:chgData name="Arthur Carvalho" userId="70b5cea2c297013d" providerId="LiveId" clId="{6A836415-7EBB-4B3E-AEA8-A09121F899D9}" dt="2021-05-11T14:50:38.304" v="632" actId="47"/>
        <pc:sldMkLst>
          <pc:docMk/>
          <pc:sldMk cId="1302227927" sldId="280"/>
        </pc:sldMkLst>
        <pc:spChg chg="add del mod">
          <ac:chgData name="Arthur Carvalho" userId="70b5cea2c297013d" providerId="LiveId" clId="{6A836415-7EBB-4B3E-AEA8-A09121F899D9}" dt="2021-05-11T14:49:52.934" v="597" actId="478"/>
          <ac:spMkLst>
            <pc:docMk/>
            <pc:sldMk cId="1302227927" sldId="280"/>
            <ac:spMk id="2" creationId="{94D442B0-E4DC-4EE9-A6C5-A8129C46D417}"/>
          </ac:spMkLst>
        </pc:spChg>
        <pc:spChg chg="add del mod">
          <ac:chgData name="Arthur Carvalho" userId="70b5cea2c297013d" providerId="LiveId" clId="{6A836415-7EBB-4B3E-AEA8-A09121F899D9}" dt="2021-05-11T14:50:01.110" v="599" actId="478"/>
          <ac:spMkLst>
            <pc:docMk/>
            <pc:sldMk cId="1302227927" sldId="280"/>
            <ac:spMk id="5" creationId="{CB2555E3-36FC-4471-8056-79BFCD1A46F9}"/>
          </ac:spMkLst>
        </pc:spChg>
        <pc:spChg chg="add del">
          <ac:chgData name="Arthur Carvalho" userId="70b5cea2c297013d" providerId="LiveId" clId="{6A836415-7EBB-4B3E-AEA8-A09121F899D9}" dt="2021-05-11T14:49:58.657" v="598" actId="478"/>
          <ac:spMkLst>
            <pc:docMk/>
            <pc:sldMk cId="1302227927" sldId="280"/>
            <ac:spMk id="7" creationId="{B313D6D1-DC7D-4582-983F-47025B54F1E1}"/>
          </ac:spMkLst>
        </pc:spChg>
        <pc:spChg chg="add del">
          <ac:chgData name="Arthur Carvalho" userId="70b5cea2c297013d" providerId="LiveId" clId="{6A836415-7EBB-4B3E-AEA8-A09121F899D9}" dt="2021-05-11T14:49:58.657" v="598" actId="478"/>
          <ac:spMkLst>
            <pc:docMk/>
            <pc:sldMk cId="1302227927" sldId="280"/>
            <ac:spMk id="8" creationId="{69E38401-0255-4A94-A89E-7A065FDBCE49}"/>
          </ac:spMkLst>
        </pc:spChg>
        <pc:spChg chg="add del">
          <ac:chgData name="Arthur Carvalho" userId="70b5cea2c297013d" providerId="LiveId" clId="{6A836415-7EBB-4B3E-AEA8-A09121F899D9}" dt="2021-05-11T14:49:58.657" v="598" actId="478"/>
          <ac:spMkLst>
            <pc:docMk/>
            <pc:sldMk cId="1302227927" sldId="280"/>
            <ac:spMk id="19" creationId="{976A5707-7EA5-4B7D-B7E3-6F2E20207C10}"/>
          </ac:spMkLst>
        </pc:spChg>
        <pc:spChg chg="mod">
          <ac:chgData name="Arthur Carvalho" userId="70b5cea2c297013d" providerId="LiveId" clId="{6A836415-7EBB-4B3E-AEA8-A09121F899D9}" dt="2021-05-11T14:49:35.582" v="593" actId="6549"/>
          <ac:spMkLst>
            <pc:docMk/>
            <pc:sldMk cId="1302227927" sldId="280"/>
            <ac:spMk id="30" creationId="{12867CBF-11D7-4318-9D7C-F8551E4C2DE3}"/>
          </ac:spMkLst>
        </pc:spChg>
        <pc:grpChg chg="add del">
          <ac:chgData name="Arthur Carvalho" userId="70b5cea2c297013d" providerId="LiveId" clId="{6A836415-7EBB-4B3E-AEA8-A09121F899D9}" dt="2021-05-11T14:49:58.657" v="598" actId="478"/>
          <ac:grpSpMkLst>
            <pc:docMk/>
            <pc:sldMk cId="1302227927" sldId="280"/>
            <ac:grpSpMk id="9" creationId="{240966D4-34CB-462B-9C0A-7E4006AC831E}"/>
          </ac:grpSpMkLst>
        </pc:grpChg>
        <pc:picChg chg="add del">
          <ac:chgData name="Arthur Carvalho" userId="70b5cea2c297013d" providerId="LiveId" clId="{6A836415-7EBB-4B3E-AEA8-A09121F899D9}" dt="2021-05-11T14:49:58.657" v="598" actId="478"/>
          <ac:picMkLst>
            <pc:docMk/>
            <pc:sldMk cId="1302227927" sldId="280"/>
            <ac:picMk id="6" creationId="{F108304E-BDF5-46CF-A79D-C8DE2F1AFD1A}"/>
          </ac:picMkLst>
        </pc:picChg>
        <pc:picChg chg="add del">
          <ac:chgData name="Arthur Carvalho" userId="70b5cea2c297013d" providerId="LiveId" clId="{6A836415-7EBB-4B3E-AEA8-A09121F899D9}" dt="2021-05-11T14:49:58.657" v="598" actId="478"/>
          <ac:picMkLst>
            <pc:docMk/>
            <pc:sldMk cId="1302227927" sldId="280"/>
            <ac:picMk id="16" creationId="{CAA1DABD-4DFE-45AF-A018-ACC9227A6C03}"/>
          </ac:picMkLst>
        </pc:picChg>
        <pc:picChg chg="add del">
          <ac:chgData name="Arthur Carvalho" userId="70b5cea2c297013d" providerId="LiveId" clId="{6A836415-7EBB-4B3E-AEA8-A09121F899D9}" dt="2021-05-11T14:49:58.657" v="598" actId="478"/>
          <ac:picMkLst>
            <pc:docMk/>
            <pc:sldMk cId="1302227927" sldId="280"/>
            <ac:picMk id="2052" creationId="{F9D7E180-5F6B-454E-A58E-6A05B6D21CAF}"/>
          </ac:picMkLst>
        </pc:picChg>
        <pc:cxnChg chg="add del">
          <ac:chgData name="Arthur Carvalho" userId="70b5cea2c297013d" providerId="LiveId" clId="{6A836415-7EBB-4B3E-AEA8-A09121F899D9}" dt="2021-05-11T14:49:58.657" v="598" actId="478"/>
          <ac:cxnSpMkLst>
            <pc:docMk/>
            <pc:sldMk cId="1302227927" sldId="280"/>
            <ac:cxnSpMk id="18" creationId="{8E7F863C-D88B-48B3-AA55-0AB4C3408A20}"/>
          </ac:cxnSpMkLst>
        </pc:cxnChg>
        <pc:cxnChg chg="add del">
          <ac:chgData name="Arthur Carvalho" userId="70b5cea2c297013d" providerId="LiveId" clId="{6A836415-7EBB-4B3E-AEA8-A09121F899D9}" dt="2021-05-11T14:49:58.657" v="598" actId="478"/>
          <ac:cxnSpMkLst>
            <pc:docMk/>
            <pc:sldMk cId="1302227927" sldId="280"/>
            <ac:cxnSpMk id="23" creationId="{10373FAF-98CA-4DB1-983D-E0A9C929F1DA}"/>
          </ac:cxnSpMkLst>
        </pc:cxnChg>
        <pc:cxnChg chg="add del">
          <ac:chgData name="Arthur Carvalho" userId="70b5cea2c297013d" providerId="LiveId" clId="{6A836415-7EBB-4B3E-AEA8-A09121F899D9}" dt="2021-05-11T14:49:58.657" v="598" actId="478"/>
          <ac:cxnSpMkLst>
            <pc:docMk/>
            <pc:sldMk cId="1302227927" sldId="280"/>
            <ac:cxnSpMk id="27" creationId="{B714E1A1-DB95-4A86-B618-AAB6B424D082}"/>
          </ac:cxnSpMkLst>
        </pc:cxnChg>
      </pc:sldChg>
      <pc:sldChg chg="del">
        <pc:chgData name="Arthur Carvalho" userId="70b5cea2c297013d" providerId="LiveId" clId="{6A836415-7EBB-4B3E-AEA8-A09121F899D9}" dt="2021-05-11T14:36:20.625" v="479" actId="47"/>
        <pc:sldMkLst>
          <pc:docMk/>
          <pc:sldMk cId="2859529960" sldId="344"/>
        </pc:sldMkLst>
      </pc:sldChg>
      <pc:sldChg chg="del">
        <pc:chgData name="Arthur Carvalho" userId="70b5cea2c297013d" providerId="LiveId" clId="{6A836415-7EBB-4B3E-AEA8-A09121F899D9}" dt="2021-05-11T14:36:20.625" v="479" actId="47"/>
        <pc:sldMkLst>
          <pc:docMk/>
          <pc:sldMk cId="893561567" sldId="349"/>
        </pc:sldMkLst>
      </pc:sldChg>
      <pc:sldChg chg="modSp add del mod">
        <pc:chgData name="Arthur Carvalho" userId="70b5cea2c297013d" providerId="LiveId" clId="{6A836415-7EBB-4B3E-AEA8-A09121F899D9}" dt="2021-05-12T02:12:13.392" v="3771" actId="47"/>
        <pc:sldMkLst>
          <pc:docMk/>
          <pc:sldMk cId="2325982683" sldId="354"/>
        </pc:sldMkLst>
        <pc:spChg chg="mod">
          <ac:chgData name="Arthur Carvalho" userId="70b5cea2c297013d" providerId="LiveId" clId="{6A836415-7EBB-4B3E-AEA8-A09121F899D9}" dt="2021-05-11T14:27:51.950" v="368" actId="20577"/>
          <ac:spMkLst>
            <pc:docMk/>
            <pc:sldMk cId="2325982683" sldId="354"/>
            <ac:spMk id="2" creationId="{88E403F4-EFEC-493C-A9F7-F8454C695C2E}"/>
          </ac:spMkLst>
        </pc:spChg>
        <pc:spChg chg="mod">
          <ac:chgData name="Arthur Carvalho" userId="70b5cea2c297013d" providerId="LiveId" clId="{6A836415-7EBB-4B3E-AEA8-A09121F899D9}" dt="2021-05-11T14:22:14.569" v="42" actId="20577"/>
          <ac:spMkLst>
            <pc:docMk/>
            <pc:sldMk cId="2325982683" sldId="354"/>
            <ac:spMk id="5" creationId="{3C4053CD-6B75-4026-9ACA-5FC607D02603}"/>
          </ac:spMkLst>
        </pc:spChg>
      </pc:sldChg>
      <pc:sldChg chg="del">
        <pc:chgData name="Arthur Carvalho" userId="70b5cea2c297013d" providerId="LiveId" clId="{6A836415-7EBB-4B3E-AEA8-A09121F899D9}" dt="2021-05-11T14:36:20.625" v="479" actId="47"/>
        <pc:sldMkLst>
          <pc:docMk/>
          <pc:sldMk cId="26591261" sldId="355"/>
        </pc:sldMkLst>
      </pc:sldChg>
      <pc:sldChg chg="del">
        <pc:chgData name="Arthur Carvalho" userId="70b5cea2c297013d" providerId="LiveId" clId="{6A836415-7EBB-4B3E-AEA8-A09121F899D9}" dt="2021-05-11T14:36:20.625" v="479" actId="47"/>
        <pc:sldMkLst>
          <pc:docMk/>
          <pc:sldMk cId="797362938" sldId="364"/>
        </pc:sldMkLst>
      </pc:sldChg>
      <pc:sldChg chg="del">
        <pc:chgData name="Arthur Carvalho" userId="70b5cea2c297013d" providerId="LiveId" clId="{6A836415-7EBB-4B3E-AEA8-A09121F899D9}" dt="2021-05-11T14:36:20.625" v="479" actId="47"/>
        <pc:sldMkLst>
          <pc:docMk/>
          <pc:sldMk cId="1627238060" sldId="365"/>
        </pc:sldMkLst>
      </pc:sldChg>
      <pc:sldChg chg="del">
        <pc:chgData name="Arthur Carvalho" userId="70b5cea2c297013d" providerId="LiveId" clId="{6A836415-7EBB-4B3E-AEA8-A09121F899D9}" dt="2021-05-11T14:36:20.625" v="479" actId="47"/>
        <pc:sldMkLst>
          <pc:docMk/>
          <pc:sldMk cId="4138789700" sldId="366"/>
        </pc:sldMkLst>
      </pc:sldChg>
      <pc:sldChg chg="del">
        <pc:chgData name="Arthur Carvalho" userId="70b5cea2c297013d" providerId="LiveId" clId="{6A836415-7EBB-4B3E-AEA8-A09121F899D9}" dt="2021-05-11T14:36:20.625" v="479" actId="47"/>
        <pc:sldMkLst>
          <pc:docMk/>
          <pc:sldMk cId="2362063177" sldId="372"/>
        </pc:sldMkLst>
      </pc:sldChg>
      <pc:sldChg chg="del">
        <pc:chgData name="Arthur Carvalho" userId="70b5cea2c297013d" providerId="LiveId" clId="{6A836415-7EBB-4B3E-AEA8-A09121F899D9}" dt="2021-05-11T14:36:20.625" v="479" actId="47"/>
        <pc:sldMkLst>
          <pc:docMk/>
          <pc:sldMk cId="422338520" sldId="373"/>
        </pc:sldMkLst>
      </pc:sldChg>
      <pc:sldChg chg="del">
        <pc:chgData name="Arthur Carvalho" userId="70b5cea2c297013d" providerId="LiveId" clId="{6A836415-7EBB-4B3E-AEA8-A09121F899D9}" dt="2021-05-11T14:36:20.625" v="479" actId="47"/>
        <pc:sldMkLst>
          <pc:docMk/>
          <pc:sldMk cId="2953220112" sldId="374"/>
        </pc:sldMkLst>
      </pc:sldChg>
      <pc:sldChg chg="modSp mod modAnim modNotesTx">
        <pc:chgData name="Arthur Carvalho" userId="70b5cea2c297013d" providerId="LiveId" clId="{6A836415-7EBB-4B3E-AEA8-A09121F899D9}" dt="2021-05-12T03:17:52.131" v="4489" actId="113"/>
        <pc:sldMkLst>
          <pc:docMk/>
          <pc:sldMk cId="3736814461" sldId="375"/>
        </pc:sldMkLst>
        <pc:spChg chg="mod">
          <ac:chgData name="Arthur Carvalho" userId="70b5cea2c297013d" providerId="LiveId" clId="{6A836415-7EBB-4B3E-AEA8-A09121F899D9}" dt="2021-05-11T15:03:05.177" v="683" actId="20577"/>
          <ac:spMkLst>
            <pc:docMk/>
            <pc:sldMk cId="3736814461" sldId="375"/>
            <ac:spMk id="3" creationId="{5E897874-5357-4C0B-8B28-02611785EEEC}"/>
          </ac:spMkLst>
        </pc:spChg>
        <pc:spChg chg="mod">
          <ac:chgData name="Arthur Carvalho" userId="70b5cea2c297013d" providerId="LiveId" clId="{6A836415-7EBB-4B3E-AEA8-A09121F899D9}" dt="2021-05-12T03:12:33.961" v="4479" actId="20577"/>
          <ac:spMkLst>
            <pc:docMk/>
            <pc:sldMk cId="3736814461" sldId="375"/>
            <ac:spMk id="4" creationId="{435F35D4-1F12-4E3C-BB64-CE5620D47372}"/>
          </ac:spMkLst>
        </pc:spChg>
        <pc:spChg chg="mod">
          <ac:chgData name="Arthur Carvalho" userId="70b5cea2c297013d" providerId="LiveId" clId="{6A836415-7EBB-4B3E-AEA8-A09121F899D9}" dt="2021-05-12T03:17:52.131" v="4489" actId="113"/>
          <ac:spMkLst>
            <pc:docMk/>
            <pc:sldMk cId="3736814461" sldId="375"/>
            <ac:spMk id="30" creationId="{12867CBF-11D7-4318-9D7C-F8551E4C2DE3}"/>
          </ac:spMkLst>
        </pc:spChg>
      </pc:sldChg>
      <pc:sldChg chg="del">
        <pc:chgData name="Arthur Carvalho" userId="70b5cea2c297013d" providerId="LiveId" clId="{6A836415-7EBB-4B3E-AEA8-A09121F899D9}" dt="2021-05-11T14:36:20.625" v="479" actId="47"/>
        <pc:sldMkLst>
          <pc:docMk/>
          <pc:sldMk cId="3260610338" sldId="376"/>
        </pc:sldMkLst>
      </pc:sldChg>
      <pc:sldChg chg="del">
        <pc:chgData name="Arthur Carvalho" userId="70b5cea2c297013d" providerId="LiveId" clId="{6A836415-7EBB-4B3E-AEA8-A09121F899D9}" dt="2021-05-11T14:36:20.625" v="479" actId="47"/>
        <pc:sldMkLst>
          <pc:docMk/>
          <pc:sldMk cId="3008592219" sldId="382"/>
        </pc:sldMkLst>
      </pc:sldChg>
      <pc:sldChg chg="del">
        <pc:chgData name="Arthur Carvalho" userId="70b5cea2c297013d" providerId="LiveId" clId="{6A836415-7EBB-4B3E-AEA8-A09121F899D9}" dt="2021-05-11T14:36:20.625" v="479" actId="47"/>
        <pc:sldMkLst>
          <pc:docMk/>
          <pc:sldMk cId="3649998453" sldId="383"/>
        </pc:sldMkLst>
      </pc:sldChg>
      <pc:sldChg chg="del">
        <pc:chgData name="Arthur Carvalho" userId="70b5cea2c297013d" providerId="LiveId" clId="{6A836415-7EBB-4B3E-AEA8-A09121F899D9}" dt="2021-05-11T14:36:20.625" v="479" actId="47"/>
        <pc:sldMkLst>
          <pc:docMk/>
          <pc:sldMk cId="2544762377" sldId="384"/>
        </pc:sldMkLst>
      </pc:sldChg>
      <pc:sldChg chg="del">
        <pc:chgData name="Arthur Carvalho" userId="70b5cea2c297013d" providerId="LiveId" clId="{6A836415-7EBB-4B3E-AEA8-A09121F899D9}" dt="2021-05-11T14:36:20.625" v="479" actId="47"/>
        <pc:sldMkLst>
          <pc:docMk/>
          <pc:sldMk cId="458189159" sldId="385"/>
        </pc:sldMkLst>
      </pc:sldChg>
      <pc:sldChg chg="del">
        <pc:chgData name="Arthur Carvalho" userId="70b5cea2c297013d" providerId="LiveId" clId="{6A836415-7EBB-4B3E-AEA8-A09121F899D9}" dt="2021-05-11T14:30:05.522" v="428" actId="47"/>
        <pc:sldMkLst>
          <pc:docMk/>
          <pc:sldMk cId="3691598349" sldId="602"/>
        </pc:sldMkLst>
      </pc:sldChg>
      <pc:sldChg chg="del">
        <pc:chgData name="Arthur Carvalho" userId="70b5cea2c297013d" providerId="LiveId" clId="{6A836415-7EBB-4B3E-AEA8-A09121F899D9}" dt="2021-05-11T14:31:12.213" v="430" actId="47"/>
        <pc:sldMkLst>
          <pc:docMk/>
          <pc:sldMk cId="3248906881" sldId="603"/>
        </pc:sldMkLst>
      </pc:sldChg>
      <pc:sldChg chg="modSp ord modAnim modNotesTx">
        <pc:chgData name="Arthur Carvalho" userId="70b5cea2c297013d" providerId="LiveId" clId="{6A836415-7EBB-4B3E-AEA8-A09121F899D9}" dt="2021-05-12T02:44:20.574" v="4124"/>
        <pc:sldMkLst>
          <pc:docMk/>
          <pc:sldMk cId="3918633911" sldId="606"/>
        </pc:sldMkLst>
        <pc:spChg chg="mod">
          <ac:chgData name="Arthur Carvalho" userId="70b5cea2c297013d" providerId="LiveId" clId="{6A836415-7EBB-4B3E-AEA8-A09121F899D9}" dt="2021-05-11T14:47:56.059" v="586" actId="113"/>
          <ac:spMkLst>
            <pc:docMk/>
            <pc:sldMk cId="3918633911" sldId="606"/>
            <ac:spMk id="2" creationId="{07E57B61-E635-4353-8551-7DABBA0CF8CA}"/>
          </ac:spMkLst>
        </pc:spChg>
        <pc:spChg chg="mod">
          <ac:chgData name="Arthur Carvalho" userId="70b5cea2c297013d" providerId="LiveId" clId="{6A836415-7EBB-4B3E-AEA8-A09121F899D9}" dt="2021-05-11T14:48:28.945" v="590" actId="20577"/>
          <ac:spMkLst>
            <pc:docMk/>
            <pc:sldMk cId="3918633911" sldId="606"/>
            <ac:spMk id="3" creationId="{91D9C5CC-FC61-4A07-A9DE-55599B1A4E22}"/>
          </ac:spMkLst>
        </pc:spChg>
      </pc:sldChg>
      <pc:sldChg chg="addSp delSp modSp mod ord modAnim modNotesTx">
        <pc:chgData name="Arthur Carvalho" userId="70b5cea2c297013d" providerId="LiveId" clId="{6A836415-7EBB-4B3E-AEA8-A09121F899D9}" dt="2021-05-12T02:37:38.206" v="4085"/>
        <pc:sldMkLst>
          <pc:docMk/>
          <pc:sldMk cId="702261521" sldId="609"/>
        </pc:sldMkLst>
        <pc:spChg chg="mod">
          <ac:chgData name="Arthur Carvalho" userId="70b5cea2c297013d" providerId="LiveId" clId="{6A836415-7EBB-4B3E-AEA8-A09121F899D9}" dt="2021-05-12T02:37:28.280" v="4083" actId="20577"/>
          <ac:spMkLst>
            <pc:docMk/>
            <pc:sldMk cId="702261521" sldId="609"/>
            <ac:spMk id="2" creationId="{6DFC0E98-F889-4DDB-A818-64D31F6FECF3}"/>
          </ac:spMkLst>
        </pc:spChg>
        <pc:spChg chg="mod">
          <ac:chgData name="Arthur Carvalho" userId="70b5cea2c297013d" providerId="LiveId" clId="{6A836415-7EBB-4B3E-AEA8-A09121F899D9}" dt="2021-05-11T14:36:49.437" v="485" actId="20577"/>
          <ac:spMkLst>
            <pc:docMk/>
            <pc:sldMk cId="702261521" sldId="609"/>
            <ac:spMk id="3" creationId="{498B79AA-A932-4050-8C29-EF7B170113F6}"/>
          </ac:spMkLst>
        </pc:spChg>
        <pc:picChg chg="add mod">
          <ac:chgData name="Arthur Carvalho" userId="70b5cea2c297013d" providerId="LiveId" clId="{6A836415-7EBB-4B3E-AEA8-A09121F899D9}" dt="2021-05-11T14:39:29.250" v="494" actId="1076"/>
          <ac:picMkLst>
            <pc:docMk/>
            <pc:sldMk cId="702261521" sldId="609"/>
            <ac:picMk id="7" creationId="{EE152E0B-3A4E-4C03-A6C8-94FC59325AF6}"/>
          </ac:picMkLst>
        </pc:picChg>
        <pc:picChg chg="del">
          <ac:chgData name="Arthur Carvalho" userId="70b5cea2c297013d" providerId="LiveId" clId="{6A836415-7EBB-4B3E-AEA8-A09121F899D9}" dt="2021-05-11T14:39:22" v="491" actId="478"/>
          <ac:picMkLst>
            <pc:docMk/>
            <pc:sldMk cId="702261521" sldId="609"/>
            <ac:picMk id="8" creationId="{5817FC93-9F66-41A7-8B7C-0B760A995307}"/>
          </ac:picMkLst>
        </pc:picChg>
      </pc:sldChg>
      <pc:sldChg chg="modSp mod modAnim modNotesTx">
        <pc:chgData name="Arthur Carvalho" userId="70b5cea2c297013d" providerId="LiveId" clId="{6A836415-7EBB-4B3E-AEA8-A09121F899D9}" dt="2021-05-12T03:06:35.720" v="4470" actId="20577"/>
        <pc:sldMkLst>
          <pc:docMk/>
          <pc:sldMk cId="3408957165" sldId="610"/>
        </pc:sldMkLst>
        <pc:spChg chg="mod">
          <ac:chgData name="Arthur Carvalho" userId="70b5cea2c297013d" providerId="LiveId" clId="{6A836415-7EBB-4B3E-AEA8-A09121F899D9}" dt="2021-05-11T14:55:18.359" v="661" actId="20577"/>
          <ac:spMkLst>
            <pc:docMk/>
            <pc:sldMk cId="3408957165" sldId="610"/>
            <ac:spMk id="3" creationId="{5E897874-5357-4C0B-8B28-02611785EEEC}"/>
          </ac:spMkLst>
        </pc:spChg>
        <pc:spChg chg="mod">
          <ac:chgData name="Arthur Carvalho" userId="70b5cea2c297013d" providerId="LiveId" clId="{6A836415-7EBB-4B3E-AEA8-A09121F899D9}" dt="2021-05-12T02:59:06.163" v="4322" actId="20577"/>
          <ac:spMkLst>
            <pc:docMk/>
            <pc:sldMk cId="3408957165" sldId="610"/>
            <ac:spMk id="4" creationId="{435F35D4-1F12-4E3C-BB64-CE5620D47372}"/>
          </ac:spMkLst>
        </pc:spChg>
        <pc:spChg chg="mod">
          <ac:chgData name="Arthur Carvalho" userId="70b5cea2c297013d" providerId="LiveId" clId="{6A836415-7EBB-4B3E-AEA8-A09121F899D9}" dt="2021-05-12T03:03:12.468" v="4374" actId="404"/>
          <ac:spMkLst>
            <pc:docMk/>
            <pc:sldMk cId="3408957165" sldId="610"/>
            <ac:spMk id="30" creationId="{12867CBF-11D7-4318-9D7C-F8551E4C2DE3}"/>
          </ac:spMkLst>
        </pc:spChg>
      </pc:sldChg>
      <pc:sldChg chg="delSp modSp mod delAnim modAnim">
        <pc:chgData name="Arthur Carvalho" userId="70b5cea2c297013d" providerId="LiveId" clId="{6A836415-7EBB-4B3E-AEA8-A09121F899D9}" dt="2021-05-12T03:12:26.017" v="4478" actId="20577"/>
        <pc:sldMkLst>
          <pc:docMk/>
          <pc:sldMk cId="136672665" sldId="611"/>
        </pc:sldMkLst>
        <pc:spChg chg="mod">
          <ac:chgData name="Arthur Carvalho" userId="70b5cea2c297013d" providerId="LiveId" clId="{6A836415-7EBB-4B3E-AEA8-A09121F899D9}" dt="2021-05-11T15:01:32.973" v="665" actId="20577"/>
          <ac:spMkLst>
            <pc:docMk/>
            <pc:sldMk cId="136672665" sldId="611"/>
            <ac:spMk id="3" creationId="{5E897874-5357-4C0B-8B28-02611785EEEC}"/>
          </ac:spMkLst>
        </pc:spChg>
        <pc:spChg chg="mod">
          <ac:chgData name="Arthur Carvalho" userId="70b5cea2c297013d" providerId="LiveId" clId="{6A836415-7EBB-4B3E-AEA8-A09121F899D9}" dt="2021-05-12T03:12:26.017" v="4478" actId="20577"/>
          <ac:spMkLst>
            <pc:docMk/>
            <pc:sldMk cId="136672665" sldId="611"/>
            <ac:spMk id="4" creationId="{435F35D4-1F12-4E3C-BB64-CE5620D47372}"/>
          </ac:spMkLst>
        </pc:spChg>
        <pc:spChg chg="mod">
          <ac:chgData name="Arthur Carvalho" userId="70b5cea2c297013d" providerId="LiveId" clId="{6A836415-7EBB-4B3E-AEA8-A09121F899D9}" dt="2021-05-12T03:08:41.350" v="4471" actId="6549"/>
          <ac:spMkLst>
            <pc:docMk/>
            <pc:sldMk cId="136672665" sldId="611"/>
            <ac:spMk id="30" creationId="{12867CBF-11D7-4318-9D7C-F8551E4C2DE3}"/>
          </ac:spMkLst>
        </pc:spChg>
        <pc:spChg chg="del">
          <ac:chgData name="Arthur Carvalho" userId="70b5cea2c297013d" providerId="LiveId" clId="{6A836415-7EBB-4B3E-AEA8-A09121F899D9}" dt="2021-05-11T18:34:01.562" v="1759" actId="478"/>
          <ac:spMkLst>
            <pc:docMk/>
            <pc:sldMk cId="136672665" sldId="611"/>
            <ac:spMk id="37" creationId="{B6BEC189-2021-4874-BA29-39582CA6ECBD}"/>
          </ac:spMkLst>
        </pc:spChg>
        <pc:spChg chg="del">
          <ac:chgData name="Arthur Carvalho" userId="70b5cea2c297013d" providerId="LiveId" clId="{6A836415-7EBB-4B3E-AEA8-A09121F899D9}" dt="2021-05-11T18:33:58.834" v="1756" actId="478"/>
          <ac:spMkLst>
            <pc:docMk/>
            <pc:sldMk cId="136672665" sldId="611"/>
            <ac:spMk id="38" creationId="{383F5E1C-2F33-4EEF-A733-944DBC9B9DE9}"/>
          </ac:spMkLst>
        </pc:spChg>
        <pc:spChg chg="del">
          <ac:chgData name="Arthur Carvalho" userId="70b5cea2c297013d" providerId="LiveId" clId="{6A836415-7EBB-4B3E-AEA8-A09121F899D9}" dt="2021-05-11T18:34:00.884" v="1758" actId="478"/>
          <ac:spMkLst>
            <pc:docMk/>
            <pc:sldMk cId="136672665" sldId="611"/>
            <ac:spMk id="39" creationId="{0671D196-059F-4EB5-814D-9DCE9982499E}"/>
          </ac:spMkLst>
        </pc:spChg>
        <pc:spChg chg="del">
          <ac:chgData name="Arthur Carvalho" userId="70b5cea2c297013d" providerId="LiveId" clId="{6A836415-7EBB-4B3E-AEA8-A09121F899D9}" dt="2021-05-11T18:34:00.192" v="1757" actId="478"/>
          <ac:spMkLst>
            <pc:docMk/>
            <pc:sldMk cId="136672665" sldId="611"/>
            <ac:spMk id="41" creationId="{D2E04C6A-0257-4091-9BC6-D9A9EE35148F}"/>
          </ac:spMkLst>
        </pc:spChg>
      </pc:sldChg>
      <pc:sldChg chg="addSp modSp del mod modAnim">
        <pc:chgData name="Arthur Carvalho" userId="70b5cea2c297013d" providerId="LiveId" clId="{6A836415-7EBB-4B3E-AEA8-A09121F899D9}" dt="2021-05-11T20:02:24.761" v="3282" actId="47"/>
        <pc:sldMkLst>
          <pc:docMk/>
          <pc:sldMk cId="3183865583" sldId="612"/>
        </pc:sldMkLst>
        <pc:spChg chg="mod">
          <ac:chgData name="Arthur Carvalho" userId="70b5cea2c297013d" providerId="LiveId" clId="{6A836415-7EBB-4B3E-AEA8-A09121F899D9}" dt="2021-05-11T18:53:44.082" v="1971" actId="404"/>
          <ac:spMkLst>
            <pc:docMk/>
            <pc:sldMk cId="3183865583" sldId="612"/>
            <ac:spMk id="2" creationId="{5E9E82D9-35B4-4C31-88D8-06677876AA52}"/>
          </ac:spMkLst>
        </pc:spChg>
        <pc:spChg chg="mod">
          <ac:chgData name="Arthur Carvalho" userId="70b5cea2c297013d" providerId="LiveId" clId="{6A836415-7EBB-4B3E-AEA8-A09121F899D9}" dt="2021-05-11T18:44:34.760" v="1763" actId="20577"/>
          <ac:spMkLst>
            <pc:docMk/>
            <pc:sldMk cId="3183865583" sldId="612"/>
            <ac:spMk id="3" creationId="{ED8970D7-E623-4AEA-82C3-13A0E7A64480}"/>
          </ac:spMkLst>
        </pc:spChg>
        <pc:picChg chg="add mod">
          <ac:chgData name="Arthur Carvalho" userId="70b5cea2c297013d" providerId="LiveId" clId="{6A836415-7EBB-4B3E-AEA8-A09121F899D9}" dt="2021-05-11T18:54:06.157" v="1981" actId="1076"/>
          <ac:picMkLst>
            <pc:docMk/>
            <pc:sldMk cId="3183865583" sldId="612"/>
            <ac:picMk id="6" creationId="{994BF163-D719-417C-8EB8-04468570F5A4}"/>
          </ac:picMkLst>
        </pc:picChg>
        <pc:picChg chg="add mod">
          <ac:chgData name="Arthur Carvalho" userId="70b5cea2c297013d" providerId="LiveId" clId="{6A836415-7EBB-4B3E-AEA8-A09121F899D9}" dt="2021-05-11T18:53:50.986" v="1975" actId="1076"/>
          <ac:picMkLst>
            <pc:docMk/>
            <pc:sldMk cId="3183865583" sldId="612"/>
            <ac:picMk id="8" creationId="{5CB9E81A-68C4-4CC3-ABF5-D241781A40A5}"/>
          </ac:picMkLst>
        </pc:picChg>
        <pc:picChg chg="add mod">
          <ac:chgData name="Arthur Carvalho" userId="70b5cea2c297013d" providerId="LiveId" clId="{6A836415-7EBB-4B3E-AEA8-A09121F899D9}" dt="2021-05-11T18:54:01.386" v="1980" actId="1440"/>
          <ac:picMkLst>
            <pc:docMk/>
            <pc:sldMk cId="3183865583" sldId="612"/>
            <ac:picMk id="10" creationId="{0EFB830F-9C6B-4930-8F00-FAB49BD3F643}"/>
          </ac:picMkLst>
        </pc:picChg>
        <pc:cxnChg chg="add mod">
          <ac:chgData name="Arthur Carvalho" userId="70b5cea2c297013d" providerId="LiveId" clId="{6A836415-7EBB-4B3E-AEA8-A09121F899D9}" dt="2021-05-11T18:54:20.344" v="1984" actId="13822"/>
          <ac:cxnSpMkLst>
            <pc:docMk/>
            <pc:sldMk cId="3183865583" sldId="612"/>
            <ac:cxnSpMk id="12" creationId="{BF4A8AD1-242A-40B4-A855-ACA13F943E8B}"/>
          </ac:cxnSpMkLst>
        </pc:cxnChg>
        <pc:cxnChg chg="add mod">
          <ac:chgData name="Arthur Carvalho" userId="70b5cea2c297013d" providerId="LiveId" clId="{6A836415-7EBB-4B3E-AEA8-A09121F899D9}" dt="2021-05-11T18:54:40.271" v="1988" actId="13822"/>
          <ac:cxnSpMkLst>
            <pc:docMk/>
            <pc:sldMk cId="3183865583" sldId="612"/>
            <ac:cxnSpMk id="15" creationId="{14286ACF-D5F2-4EAC-B401-F0D0E9B0200B}"/>
          </ac:cxnSpMkLst>
        </pc:cxnChg>
      </pc:sldChg>
      <pc:sldChg chg="modSp mod modAnim modNotesTx">
        <pc:chgData name="Arthur Carvalho" userId="70b5cea2c297013d" providerId="LiveId" clId="{6A836415-7EBB-4B3E-AEA8-A09121F899D9}" dt="2021-05-12T03:29:20.627" v="4644" actId="14"/>
        <pc:sldMkLst>
          <pc:docMk/>
          <pc:sldMk cId="1226623995" sldId="613"/>
        </pc:sldMkLst>
        <pc:spChg chg="mod">
          <ac:chgData name="Arthur Carvalho" userId="70b5cea2c297013d" providerId="LiveId" clId="{6A836415-7EBB-4B3E-AEA8-A09121F899D9}" dt="2021-05-11T15:10:40.181" v="822" actId="20577"/>
          <ac:spMkLst>
            <pc:docMk/>
            <pc:sldMk cId="1226623995" sldId="613"/>
            <ac:spMk id="3" creationId="{5E897874-5357-4C0B-8B28-02611785EEEC}"/>
          </ac:spMkLst>
        </pc:spChg>
        <pc:spChg chg="mod">
          <ac:chgData name="Arthur Carvalho" userId="70b5cea2c297013d" providerId="LiveId" clId="{6A836415-7EBB-4B3E-AEA8-A09121F899D9}" dt="2021-05-12T03:27:20.645" v="4626" actId="313"/>
          <ac:spMkLst>
            <pc:docMk/>
            <pc:sldMk cId="1226623995" sldId="613"/>
            <ac:spMk id="4" creationId="{435F35D4-1F12-4E3C-BB64-CE5620D47372}"/>
          </ac:spMkLst>
        </pc:spChg>
        <pc:spChg chg="mod">
          <ac:chgData name="Arthur Carvalho" userId="70b5cea2c297013d" providerId="LiveId" clId="{6A836415-7EBB-4B3E-AEA8-A09121F899D9}" dt="2021-05-12T03:29:20.627" v="4644" actId="14"/>
          <ac:spMkLst>
            <pc:docMk/>
            <pc:sldMk cId="1226623995" sldId="613"/>
            <ac:spMk id="30" creationId="{12867CBF-11D7-4318-9D7C-F8551E4C2DE3}"/>
          </ac:spMkLst>
        </pc:spChg>
        <pc:spChg chg="mod">
          <ac:chgData name="Arthur Carvalho" userId="70b5cea2c297013d" providerId="LiveId" clId="{6A836415-7EBB-4B3E-AEA8-A09121F899D9}" dt="2021-05-11T15:10:05.522" v="818" actId="1076"/>
          <ac:spMkLst>
            <pc:docMk/>
            <pc:sldMk cId="1226623995" sldId="613"/>
            <ac:spMk id="34" creationId="{03D52E1B-1B27-49A4-B15D-9155EC69889E}"/>
          </ac:spMkLst>
        </pc:spChg>
      </pc:sldChg>
      <pc:sldChg chg="del">
        <pc:chgData name="Arthur Carvalho" userId="70b5cea2c297013d" providerId="LiveId" clId="{6A836415-7EBB-4B3E-AEA8-A09121F899D9}" dt="2021-05-11T15:23:02.781" v="1445" actId="47"/>
        <pc:sldMkLst>
          <pc:docMk/>
          <pc:sldMk cId="346864701" sldId="614"/>
        </pc:sldMkLst>
      </pc:sldChg>
      <pc:sldChg chg="modSp mod ord modAnim modNotesTx">
        <pc:chgData name="Arthur Carvalho" userId="70b5cea2c297013d" providerId="LiveId" clId="{6A836415-7EBB-4B3E-AEA8-A09121F899D9}" dt="2021-05-12T03:55:41.789" v="5049"/>
        <pc:sldMkLst>
          <pc:docMk/>
          <pc:sldMk cId="454954000" sldId="615"/>
        </pc:sldMkLst>
        <pc:spChg chg="mod">
          <ac:chgData name="Arthur Carvalho" userId="70b5cea2c297013d" providerId="LiveId" clId="{6A836415-7EBB-4B3E-AEA8-A09121F899D9}" dt="2021-05-12T03:55:39.179" v="5048" actId="20577"/>
          <ac:spMkLst>
            <pc:docMk/>
            <pc:sldMk cId="454954000" sldId="615"/>
            <ac:spMk id="2" creationId="{D24E16DE-5BAE-4C08-9E82-89EEBD06ACC2}"/>
          </ac:spMkLst>
        </pc:spChg>
        <pc:spChg chg="mod">
          <ac:chgData name="Arthur Carvalho" userId="70b5cea2c297013d" providerId="LiveId" clId="{6A836415-7EBB-4B3E-AEA8-A09121F899D9}" dt="2021-05-11T19:28:22.424" v="2691" actId="20577"/>
          <ac:spMkLst>
            <pc:docMk/>
            <pc:sldMk cId="454954000" sldId="615"/>
            <ac:spMk id="3" creationId="{0BBF1748-2CF7-4B65-BED4-6F8609623906}"/>
          </ac:spMkLst>
        </pc:spChg>
        <pc:spChg chg="mod">
          <ac:chgData name="Arthur Carvalho" userId="70b5cea2c297013d" providerId="LiveId" clId="{6A836415-7EBB-4B3E-AEA8-A09121F899D9}" dt="2021-05-12T03:38:39.339" v="4702" actId="20577"/>
          <ac:spMkLst>
            <pc:docMk/>
            <pc:sldMk cId="454954000" sldId="615"/>
            <ac:spMk id="4" creationId="{7A3B346B-08AF-401F-8E6B-98062B1C416B}"/>
          </ac:spMkLst>
        </pc:spChg>
      </pc:sldChg>
      <pc:sldChg chg="del">
        <pc:chgData name="Arthur Carvalho" userId="70b5cea2c297013d" providerId="LiveId" clId="{6A836415-7EBB-4B3E-AEA8-A09121F899D9}" dt="2021-05-11T14:31:10.249" v="429" actId="47"/>
        <pc:sldMkLst>
          <pc:docMk/>
          <pc:sldMk cId="3023780194" sldId="616"/>
        </pc:sldMkLst>
      </pc:sldChg>
      <pc:sldChg chg="addSp modSp mod modAnim modNotesTx">
        <pc:chgData name="Arthur Carvalho" userId="70b5cea2c297013d" providerId="LiveId" clId="{6A836415-7EBB-4B3E-AEA8-A09121F899D9}" dt="2021-05-12T03:29:54.394" v="4647" actId="1076"/>
        <pc:sldMkLst>
          <pc:docMk/>
          <pc:sldMk cId="1615832602" sldId="617"/>
        </pc:sldMkLst>
        <pc:spChg chg="mod">
          <ac:chgData name="Arthur Carvalho" userId="70b5cea2c297013d" providerId="LiveId" clId="{6A836415-7EBB-4B3E-AEA8-A09121F899D9}" dt="2021-05-12T03:29:45.315" v="4646" actId="6549"/>
          <ac:spMkLst>
            <pc:docMk/>
            <pc:sldMk cId="1615832602" sldId="617"/>
            <ac:spMk id="2" creationId="{88E403F4-EFEC-493C-A9F7-F8454C695C2E}"/>
          </ac:spMkLst>
        </pc:spChg>
        <pc:spChg chg="mod">
          <ac:chgData name="Arthur Carvalho" userId="70b5cea2c297013d" providerId="LiveId" clId="{6A836415-7EBB-4B3E-AEA8-A09121F899D9}" dt="2021-05-11T14:23:43.401" v="221" actId="20577"/>
          <ac:spMkLst>
            <pc:docMk/>
            <pc:sldMk cId="1615832602" sldId="617"/>
            <ac:spMk id="3" creationId="{5A38BFC1-E314-4042-9FBE-A367CC34FBFC}"/>
          </ac:spMkLst>
        </pc:spChg>
        <pc:spChg chg="add mod">
          <ac:chgData name="Arthur Carvalho" userId="70b5cea2c297013d" providerId="LiveId" clId="{6A836415-7EBB-4B3E-AEA8-A09121F899D9}" dt="2021-05-12T03:29:54.394" v="4647" actId="1076"/>
          <ac:spMkLst>
            <pc:docMk/>
            <pc:sldMk cId="1615832602" sldId="617"/>
            <ac:spMk id="5" creationId="{A36E92B6-2973-42A5-B476-32C716883A68}"/>
          </ac:spMkLst>
        </pc:spChg>
        <pc:spChg chg="add mod">
          <ac:chgData name="Arthur Carvalho" userId="70b5cea2c297013d" providerId="LiveId" clId="{6A836415-7EBB-4B3E-AEA8-A09121F899D9}" dt="2021-05-12T03:29:54.394" v="4647" actId="1076"/>
          <ac:spMkLst>
            <pc:docMk/>
            <pc:sldMk cId="1615832602" sldId="617"/>
            <ac:spMk id="6" creationId="{C4292A50-27D3-47F8-85B7-341F2B740FB6}"/>
          </ac:spMkLst>
        </pc:spChg>
        <pc:spChg chg="add mod">
          <ac:chgData name="Arthur Carvalho" userId="70b5cea2c297013d" providerId="LiveId" clId="{6A836415-7EBB-4B3E-AEA8-A09121F899D9}" dt="2021-05-12T03:29:54.394" v="4647" actId="1076"/>
          <ac:spMkLst>
            <pc:docMk/>
            <pc:sldMk cId="1615832602" sldId="617"/>
            <ac:spMk id="7" creationId="{8270D644-A4F6-413E-97D9-4038978EA335}"/>
          </ac:spMkLst>
        </pc:spChg>
        <pc:spChg chg="add mod">
          <ac:chgData name="Arthur Carvalho" userId="70b5cea2c297013d" providerId="LiveId" clId="{6A836415-7EBB-4B3E-AEA8-A09121F899D9}" dt="2021-05-12T03:29:54.394" v="4647" actId="1076"/>
          <ac:spMkLst>
            <pc:docMk/>
            <pc:sldMk cId="1615832602" sldId="617"/>
            <ac:spMk id="8" creationId="{D489F8A4-4A74-46B3-84EA-D45C25003BE3}"/>
          </ac:spMkLst>
        </pc:spChg>
        <pc:spChg chg="add mod">
          <ac:chgData name="Arthur Carvalho" userId="70b5cea2c297013d" providerId="LiveId" clId="{6A836415-7EBB-4B3E-AEA8-A09121F899D9}" dt="2021-05-12T03:29:54.394" v="4647" actId="1076"/>
          <ac:spMkLst>
            <pc:docMk/>
            <pc:sldMk cId="1615832602" sldId="617"/>
            <ac:spMk id="9" creationId="{0BDE24A5-DE1F-48B6-923A-B8E383FCD92C}"/>
          </ac:spMkLst>
        </pc:spChg>
      </pc:sldChg>
      <pc:sldChg chg="del">
        <pc:chgData name="Arthur Carvalho" userId="70b5cea2c297013d" providerId="LiveId" clId="{6A836415-7EBB-4B3E-AEA8-A09121F899D9}" dt="2021-05-11T14:36:20.625" v="479" actId="47"/>
        <pc:sldMkLst>
          <pc:docMk/>
          <pc:sldMk cId="1849518813" sldId="618"/>
        </pc:sldMkLst>
      </pc:sldChg>
      <pc:sldChg chg="del">
        <pc:chgData name="Arthur Carvalho" userId="70b5cea2c297013d" providerId="LiveId" clId="{6A836415-7EBB-4B3E-AEA8-A09121F899D9}" dt="2021-05-11T14:36:20.625" v="479" actId="47"/>
        <pc:sldMkLst>
          <pc:docMk/>
          <pc:sldMk cId="4148017550" sldId="619"/>
        </pc:sldMkLst>
      </pc:sldChg>
      <pc:sldChg chg="del">
        <pc:chgData name="Arthur Carvalho" userId="70b5cea2c297013d" providerId="LiveId" clId="{6A836415-7EBB-4B3E-AEA8-A09121F899D9}" dt="2021-05-11T14:36:20.625" v="479" actId="47"/>
        <pc:sldMkLst>
          <pc:docMk/>
          <pc:sldMk cId="2244629774" sldId="620"/>
        </pc:sldMkLst>
      </pc:sldChg>
      <pc:sldChg chg="del">
        <pc:chgData name="Arthur Carvalho" userId="70b5cea2c297013d" providerId="LiveId" clId="{6A836415-7EBB-4B3E-AEA8-A09121F899D9}" dt="2021-05-11T14:36:20.625" v="479" actId="47"/>
        <pc:sldMkLst>
          <pc:docMk/>
          <pc:sldMk cId="4176358543" sldId="621"/>
        </pc:sldMkLst>
      </pc:sldChg>
      <pc:sldChg chg="del">
        <pc:chgData name="Arthur Carvalho" userId="70b5cea2c297013d" providerId="LiveId" clId="{6A836415-7EBB-4B3E-AEA8-A09121F899D9}" dt="2021-05-11T14:36:20.625" v="479" actId="47"/>
        <pc:sldMkLst>
          <pc:docMk/>
          <pc:sldMk cId="4184652103" sldId="622"/>
        </pc:sldMkLst>
      </pc:sldChg>
      <pc:sldChg chg="del">
        <pc:chgData name="Arthur Carvalho" userId="70b5cea2c297013d" providerId="LiveId" clId="{6A836415-7EBB-4B3E-AEA8-A09121F899D9}" dt="2021-05-11T14:36:20.625" v="479" actId="47"/>
        <pc:sldMkLst>
          <pc:docMk/>
          <pc:sldMk cId="3367489626" sldId="623"/>
        </pc:sldMkLst>
      </pc:sldChg>
      <pc:sldChg chg="del">
        <pc:chgData name="Arthur Carvalho" userId="70b5cea2c297013d" providerId="LiveId" clId="{6A836415-7EBB-4B3E-AEA8-A09121F899D9}" dt="2021-05-11T14:36:20.625" v="479" actId="47"/>
        <pc:sldMkLst>
          <pc:docMk/>
          <pc:sldMk cId="2196016915" sldId="624"/>
        </pc:sldMkLst>
      </pc:sldChg>
      <pc:sldChg chg="del">
        <pc:chgData name="Arthur Carvalho" userId="70b5cea2c297013d" providerId="LiveId" clId="{6A836415-7EBB-4B3E-AEA8-A09121F899D9}" dt="2021-05-11T14:36:20.625" v="479" actId="47"/>
        <pc:sldMkLst>
          <pc:docMk/>
          <pc:sldMk cId="2323702750" sldId="626"/>
        </pc:sldMkLst>
      </pc:sldChg>
      <pc:sldChg chg="del">
        <pc:chgData name="Arthur Carvalho" userId="70b5cea2c297013d" providerId="LiveId" clId="{6A836415-7EBB-4B3E-AEA8-A09121F899D9}" dt="2021-05-11T14:36:20.625" v="479" actId="47"/>
        <pc:sldMkLst>
          <pc:docMk/>
          <pc:sldMk cId="242785905" sldId="631"/>
        </pc:sldMkLst>
      </pc:sldChg>
      <pc:sldChg chg="del">
        <pc:chgData name="Arthur Carvalho" userId="70b5cea2c297013d" providerId="LiveId" clId="{6A836415-7EBB-4B3E-AEA8-A09121F899D9}" dt="2021-05-11T14:36:20.625" v="479" actId="47"/>
        <pc:sldMkLst>
          <pc:docMk/>
          <pc:sldMk cId="149171526" sldId="632"/>
        </pc:sldMkLst>
      </pc:sldChg>
      <pc:sldChg chg="del">
        <pc:chgData name="Arthur Carvalho" userId="70b5cea2c297013d" providerId="LiveId" clId="{6A836415-7EBB-4B3E-AEA8-A09121F899D9}" dt="2021-05-11T14:36:20.625" v="479" actId="47"/>
        <pc:sldMkLst>
          <pc:docMk/>
          <pc:sldMk cId="455071618" sldId="633"/>
        </pc:sldMkLst>
      </pc:sldChg>
      <pc:sldChg chg="del">
        <pc:chgData name="Arthur Carvalho" userId="70b5cea2c297013d" providerId="LiveId" clId="{6A836415-7EBB-4B3E-AEA8-A09121F899D9}" dt="2021-05-11T14:36:20.625" v="479" actId="47"/>
        <pc:sldMkLst>
          <pc:docMk/>
          <pc:sldMk cId="1937912083" sldId="634"/>
        </pc:sldMkLst>
      </pc:sldChg>
      <pc:sldChg chg="del">
        <pc:chgData name="Arthur Carvalho" userId="70b5cea2c297013d" providerId="LiveId" clId="{6A836415-7EBB-4B3E-AEA8-A09121F899D9}" dt="2021-05-11T14:36:20.625" v="479" actId="47"/>
        <pc:sldMkLst>
          <pc:docMk/>
          <pc:sldMk cId="1280356532" sldId="635"/>
        </pc:sldMkLst>
      </pc:sldChg>
      <pc:sldChg chg="del">
        <pc:chgData name="Arthur Carvalho" userId="70b5cea2c297013d" providerId="LiveId" clId="{6A836415-7EBB-4B3E-AEA8-A09121F899D9}" dt="2021-05-11T14:36:20.625" v="479" actId="47"/>
        <pc:sldMkLst>
          <pc:docMk/>
          <pc:sldMk cId="3191039661" sldId="637"/>
        </pc:sldMkLst>
      </pc:sldChg>
      <pc:sldChg chg="del">
        <pc:chgData name="Arthur Carvalho" userId="70b5cea2c297013d" providerId="LiveId" clId="{6A836415-7EBB-4B3E-AEA8-A09121F899D9}" dt="2021-05-11T14:36:20.625" v="479" actId="47"/>
        <pc:sldMkLst>
          <pc:docMk/>
          <pc:sldMk cId="1967035626" sldId="639"/>
        </pc:sldMkLst>
      </pc:sldChg>
      <pc:sldChg chg="del">
        <pc:chgData name="Arthur Carvalho" userId="70b5cea2c297013d" providerId="LiveId" clId="{6A836415-7EBB-4B3E-AEA8-A09121F899D9}" dt="2021-05-11T14:36:20.625" v="479" actId="47"/>
        <pc:sldMkLst>
          <pc:docMk/>
          <pc:sldMk cId="848451904" sldId="640"/>
        </pc:sldMkLst>
      </pc:sldChg>
      <pc:sldChg chg="del">
        <pc:chgData name="Arthur Carvalho" userId="70b5cea2c297013d" providerId="LiveId" clId="{6A836415-7EBB-4B3E-AEA8-A09121F899D9}" dt="2021-05-11T14:36:20.625" v="479" actId="47"/>
        <pc:sldMkLst>
          <pc:docMk/>
          <pc:sldMk cId="2671112833" sldId="641"/>
        </pc:sldMkLst>
      </pc:sldChg>
      <pc:sldChg chg="del">
        <pc:chgData name="Arthur Carvalho" userId="70b5cea2c297013d" providerId="LiveId" clId="{6A836415-7EBB-4B3E-AEA8-A09121F899D9}" dt="2021-05-11T14:36:20.625" v="479" actId="47"/>
        <pc:sldMkLst>
          <pc:docMk/>
          <pc:sldMk cId="3031548092" sldId="642"/>
        </pc:sldMkLst>
      </pc:sldChg>
      <pc:sldChg chg="modSp mod modNotesTx">
        <pc:chgData name="Arthur Carvalho" userId="70b5cea2c297013d" providerId="LiveId" clId="{6A836415-7EBB-4B3E-AEA8-A09121F899D9}" dt="2021-05-12T04:12:35.122" v="5153" actId="20577"/>
        <pc:sldMkLst>
          <pc:docMk/>
          <pc:sldMk cId="3927530198" sldId="643"/>
        </pc:sldMkLst>
        <pc:spChg chg="mod">
          <ac:chgData name="Arthur Carvalho" userId="70b5cea2c297013d" providerId="LiveId" clId="{6A836415-7EBB-4B3E-AEA8-A09121F899D9}" dt="2021-05-12T04:12:35.122" v="5153" actId="20577"/>
          <ac:spMkLst>
            <pc:docMk/>
            <pc:sldMk cId="3927530198" sldId="643"/>
            <ac:spMk id="2" creationId="{9C29A883-4C3B-441F-937F-9548F4214E08}"/>
          </ac:spMkLst>
        </pc:spChg>
        <pc:spChg chg="mod">
          <ac:chgData name="Arthur Carvalho" userId="70b5cea2c297013d" providerId="LiveId" clId="{6A836415-7EBB-4B3E-AEA8-A09121F899D9}" dt="2021-05-11T20:02:37.727" v="3286" actId="20577"/>
          <ac:spMkLst>
            <pc:docMk/>
            <pc:sldMk cId="3927530198" sldId="643"/>
            <ac:spMk id="3" creationId="{B62AC044-93F4-427C-8AC8-E46AC76AEE05}"/>
          </ac:spMkLst>
        </pc:spChg>
      </pc:sldChg>
      <pc:sldChg chg="modSp add mod modAnim">
        <pc:chgData name="Arthur Carvalho" userId="70b5cea2c297013d" providerId="LiveId" clId="{6A836415-7EBB-4B3E-AEA8-A09121F899D9}" dt="2021-05-12T02:17:50.054" v="3835"/>
        <pc:sldMkLst>
          <pc:docMk/>
          <pc:sldMk cId="3660056202" sldId="644"/>
        </pc:sldMkLst>
        <pc:spChg chg="mod">
          <ac:chgData name="Arthur Carvalho" userId="70b5cea2c297013d" providerId="LiveId" clId="{6A836415-7EBB-4B3E-AEA8-A09121F899D9}" dt="2021-05-12T02:17:45.477" v="3834" actId="5793"/>
          <ac:spMkLst>
            <pc:docMk/>
            <pc:sldMk cId="3660056202" sldId="644"/>
            <ac:spMk id="2" creationId="{AE358988-3150-417D-950A-C117B6E85518}"/>
          </ac:spMkLst>
        </pc:spChg>
        <pc:spChg chg="mod">
          <ac:chgData name="Arthur Carvalho" userId="70b5cea2c297013d" providerId="LiveId" clId="{6A836415-7EBB-4B3E-AEA8-A09121F899D9}" dt="2021-05-11T14:22:10.215" v="40" actId="20577"/>
          <ac:spMkLst>
            <pc:docMk/>
            <pc:sldMk cId="3660056202" sldId="644"/>
            <ac:spMk id="5" creationId="{848D66E3-5C0D-4B68-91A3-3067C62FF148}"/>
          </ac:spMkLst>
        </pc:spChg>
        <pc:picChg chg="mod">
          <ac:chgData name="Arthur Carvalho" userId="70b5cea2c297013d" providerId="LiveId" clId="{6A836415-7EBB-4B3E-AEA8-A09121F899D9}" dt="2021-05-12T02:12:10.221" v="3770" actId="1076"/>
          <ac:picMkLst>
            <pc:docMk/>
            <pc:sldMk cId="3660056202" sldId="644"/>
            <ac:picMk id="7" creationId="{1876073E-9F12-463A-A955-EFF14A7C9A2A}"/>
          </ac:picMkLst>
        </pc:picChg>
      </pc:sldChg>
      <pc:sldChg chg="modSp new mod">
        <pc:chgData name="Arthur Carvalho" userId="70b5cea2c297013d" providerId="LiveId" clId="{6A836415-7EBB-4B3E-AEA8-A09121F899D9}" dt="2021-05-11T14:34:47.532" v="478" actId="20577"/>
        <pc:sldMkLst>
          <pc:docMk/>
          <pc:sldMk cId="1095528208" sldId="645"/>
        </pc:sldMkLst>
        <pc:spChg chg="mod">
          <ac:chgData name="Arthur Carvalho" userId="70b5cea2c297013d" providerId="LiveId" clId="{6A836415-7EBB-4B3E-AEA8-A09121F899D9}" dt="2021-05-11T14:34:47.532" v="478" actId="20577"/>
          <ac:spMkLst>
            <pc:docMk/>
            <pc:sldMk cId="1095528208" sldId="645"/>
            <ac:spMk id="2" creationId="{512A828D-2813-426D-9D88-63D6CC8E7C4E}"/>
          </ac:spMkLst>
        </pc:spChg>
        <pc:spChg chg="mod">
          <ac:chgData name="Arthur Carvalho" userId="70b5cea2c297013d" providerId="LiveId" clId="{6A836415-7EBB-4B3E-AEA8-A09121F899D9}" dt="2021-05-11T14:31:19.873" v="441" actId="20577"/>
          <ac:spMkLst>
            <pc:docMk/>
            <pc:sldMk cId="1095528208" sldId="645"/>
            <ac:spMk id="4" creationId="{315F20C3-6033-45FD-8554-94E107025114}"/>
          </ac:spMkLst>
        </pc:spChg>
      </pc:sldChg>
      <pc:sldChg chg="modSp add mod modAnim">
        <pc:chgData name="Arthur Carvalho" userId="70b5cea2c297013d" providerId="LiveId" clId="{6A836415-7EBB-4B3E-AEA8-A09121F899D9}" dt="2021-05-12T02:55:21.622" v="4321"/>
        <pc:sldMkLst>
          <pc:docMk/>
          <pc:sldMk cId="569206510" sldId="646"/>
        </pc:sldMkLst>
        <pc:spChg chg="mod">
          <ac:chgData name="Arthur Carvalho" userId="70b5cea2c297013d" providerId="LiveId" clId="{6A836415-7EBB-4B3E-AEA8-A09121F899D9}" dt="2021-05-11T14:52:55.892" v="643" actId="20577"/>
          <ac:spMkLst>
            <pc:docMk/>
            <pc:sldMk cId="569206510" sldId="646"/>
            <ac:spMk id="3" creationId="{5E897874-5357-4C0B-8B28-02611785EEEC}"/>
          </ac:spMkLst>
        </pc:spChg>
        <pc:spChg chg="mod">
          <ac:chgData name="Arthur Carvalho" userId="70b5cea2c297013d" providerId="LiveId" clId="{6A836415-7EBB-4B3E-AEA8-A09121F899D9}" dt="2021-05-12T02:46:09.788" v="4125" actId="6549"/>
          <ac:spMkLst>
            <pc:docMk/>
            <pc:sldMk cId="569206510" sldId="646"/>
            <ac:spMk id="4" creationId="{435F35D4-1F12-4E3C-BB64-CE5620D47372}"/>
          </ac:spMkLst>
        </pc:spChg>
        <pc:spChg chg="mod">
          <ac:chgData name="Arthur Carvalho" userId="70b5cea2c297013d" providerId="LiveId" clId="{6A836415-7EBB-4B3E-AEA8-A09121F899D9}" dt="2021-05-12T02:53:13.674" v="4316" actId="20577"/>
          <ac:spMkLst>
            <pc:docMk/>
            <pc:sldMk cId="569206510" sldId="646"/>
            <ac:spMk id="30" creationId="{12867CBF-11D7-4318-9D7C-F8551E4C2DE3}"/>
          </ac:spMkLst>
        </pc:spChg>
      </pc:sldChg>
      <pc:sldChg chg="addSp delSp modSp add mod modAnim">
        <pc:chgData name="Arthur Carvalho" userId="70b5cea2c297013d" providerId="LiveId" clId="{6A836415-7EBB-4B3E-AEA8-A09121F899D9}" dt="2021-05-12T03:32:05.399" v="4693" actId="14100"/>
        <pc:sldMkLst>
          <pc:docMk/>
          <pc:sldMk cId="3395895641" sldId="647"/>
        </pc:sldMkLst>
        <pc:spChg chg="mod">
          <ac:chgData name="Arthur Carvalho" userId="70b5cea2c297013d" providerId="LiveId" clId="{6A836415-7EBB-4B3E-AEA8-A09121F899D9}" dt="2021-05-12T03:28:22.930" v="4627" actId="20577"/>
          <ac:spMkLst>
            <pc:docMk/>
            <pc:sldMk cId="3395895641" sldId="647"/>
            <ac:spMk id="4" creationId="{435F35D4-1F12-4E3C-BB64-CE5620D47372}"/>
          </ac:spMkLst>
        </pc:spChg>
        <pc:spChg chg="del mod">
          <ac:chgData name="Arthur Carvalho" userId="70b5cea2c297013d" providerId="LiveId" clId="{6A836415-7EBB-4B3E-AEA8-A09121F899D9}" dt="2021-05-11T15:18:02.904" v="1009" actId="478"/>
          <ac:spMkLst>
            <pc:docMk/>
            <pc:sldMk cId="3395895641" sldId="647"/>
            <ac:spMk id="22" creationId="{D76FE361-CB13-4951-B389-85C90926E598}"/>
          </ac:spMkLst>
        </pc:spChg>
        <pc:spChg chg="add del mod">
          <ac:chgData name="Arthur Carvalho" userId="70b5cea2c297013d" providerId="LiveId" clId="{6A836415-7EBB-4B3E-AEA8-A09121F899D9}" dt="2021-05-11T15:16:35.332" v="968"/>
          <ac:spMkLst>
            <pc:docMk/>
            <pc:sldMk cId="3395895641" sldId="647"/>
            <ac:spMk id="23" creationId="{60C98DDA-231B-453A-9B44-D056973CC988}"/>
          </ac:spMkLst>
        </pc:spChg>
        <pc:spChg chg="add del mod">
          <ac:chgData name="Arthur Carvalho" userId="70b5cea2c297013d" providerId="LiveId" clId="{6A836415-7EBB-4B3E-AEA8-A09121F899D9}" dt="2021-05-11T15:16:35.332" v="968"/>
          <ac:spMkLst>
            <pc:docMk/>
            <pc:sldMk cId="3395895641" sldId="647"/>
            <ac:spMk id="27" creationId="{72A70D18-2349-43A7-9153-2E88F7949B93}"/>
          </ac:spMkLst>
        </pc:spChg>
        <pc:spChg chg="mod">
          <ac:chgData name="Arthur Carvalho" userId="70b5cea2c297013d" providerId="LiveId" clId="{6A836415-7EBB-4B3E-AEA8-A09121F899D9}" dt="2021-05-12T03:31:32.977" v="4665" actId="20577"/>
          <ac:spMkLst>
            <pc:docMk/>
            <pc:sldMk cId="3395895641" sldId="647"/>
            <ac:spMk id="30" creationId="{12867CBF-11D7-4318-9D7C-F8551E4C2DE3}"/>
          </ac:spMkLst>
        </pc:spChg>
        <pc:spChg chg="del">
          <ac:chgData name="Arthur Carvalho" userId="70b5cea2c297013d" providerId="LiveId" clId="{6A836415-7EBB-4B3E-AEA8-A09121F899D9}" dt="2021-05-11T15:17:58.299" v="1003" actId="478"/>
          <ac:spMkLst>
            <pc:docMk/>
            <pc:sldMk cId="3395895641" sldId="647"/>
            <ac:spMk id="34" creationId="{03D52E1B-1B27-49A4-B15D-9155EC69889E}"/>
          </ac:spMkLst>
        </pc:spChg>
        <pc:spChg chg="add del mod">
          <ac:chgData name="Arthur Carvalho" userId="70b5cea2c297013d" providerId="LiveId" clId="{6A836415-7EBB-4B3E-AEA8-A09121F899D9}" dt="2021-05-11T15:16:35.332" v="968"/>
          <ac:spMkLst>
            <pc:docMk/>
            <pc:sldMk cId="3395895641" sldId="647"/>
            <ac:spMk id="35" creationId="{E87B9BED-9E56-42A7-8E7A-6F8EE8CE2330}"/>
          </ac:spMkLst>
        </pc:spChg>
        <pc:spChg chg="add del mod">
          <ac:chgData name="Arthur Carvalho" userId="70b5cea2c297013d" providerId="LiveId" clId="{6A836415-7EBB-4B3E-AEA8-A09121F899D9}" dt="2021-05-11T15:16:35.332" v="968"/>
          <ac:spMkLst>
            <pc:docMk/>
            <pc:sldMk cId="3395895641" sldId="647"/>
            <ac:spMk id="38" creationId="{BE9C4C17-17BE-466B-ADCE-85C6421F28E2}"/>
          </ac:spMkLst>
        </pc:spChg>
        <pc:spChg chg="add del mod">
          <ac:chgData name="Arthur Carvalho" userId="70b5cea2c297013d" providerId="LiveId" clId="{6A836415-7EBB-4B3E-AEA8-A09121F899D9}" dt="2021-05-11T15:16:35.332" v="968"/>
          <ac:spMkLst>
            <pc:docMk/>
            <pc:sldMk cId="3395895641" sldId="647"/>
            <ac:spMk id="39" creationId="{A82DD2A2-F6B6-48B3-9D4F-8AC161E075A4}"/>
          </ac:spMkLst>
        </pc:spChg>
        <pc:spChg chg="add del mod">
          <ac:chgData name="Arthur Carvalho" userId="70b5cea2c297013d" providerId="LiveId" clId="{6A836415-7EBB-4B3E-AEA8-A09121F899D9}" dt="2021-05-11T15:16:35.332" v="968"/>
          <ac:spMkLst>
            <pc:docMk/>
            <pc:sldMk cId="3395895641" sldId="647"/>
            <ac:spMk id="40" creationId="{86D83048-69F8-49AD-8A45-5A0C27A91B74}"/>
          </ac:spMkLst>
        </pc:spChg>
        <pc:spChg chg="add del mod">
          <ac:chgData name="Arthur Carvalho" userId="70b5cea2c297013d" providerId="LiveId" clId="{6A836415-7EBB-4B3E-AEA8-A09121F899D9}" dt="2021-05-11T15:18:00.296" v="1005" actId="478"/>
          <ac:spMkLst>
            <pc:docMk/>
            <pc:sldMk cId="3395895641" sldId="647"/>
            <ac:spMk id="47" creationId="{7478B0E7-2E11-4567-BE5D-8CDE76B178EF}"/>
          </ac:spMkLst>
        </pc:spChg>
        <pc:spChg chg="add del mod">
          <ac:chgData name="Arthur Carvalho" userId="70b5cea2c297013d" providerId="LiveId" clId="{6A836415-7EBB-4B3E-AEA8-A09121F899D9}" dt="2021-05-11T15:17:59.683" v="1004" actId="478"/>
          <ac:spMkLst>
            <pc:docMk/>
            <pc:sldMk cId="3395895641" sldId="647"/>
            <ac:spMk id="48" creationId="{DBC5609E-17CC-47FA-822A-1324757209AD}"/>
          </ac:spMkLst>
        </pc:spChg>
        <pc:spChg chg="add del mod">
          <ac:chgData name="Arthur Carvalho" userId="70b5cea2c297013d" providerId="LiveId" clId="{6A836415-7EBB-4B3E-AEA8-A09121F899D9}" dt="2021-05-11T15:17:55.280" v="1001" actId="478"/>
          <ac:spMkLst>
            <pc:docMk/>
            <pc:sldMk cId="3395895641" sldId="647"/>
            <ac:spMk id="49" creationId="{8028D345-20F1-458F-BDD3-590D9EF24432}"/>
          </ac:spMkLst>
        </pc:spChg>
        <pc:spChg chg="add mod">
          <ac:chgData name="Arthur Carvalho" userId="70b5cea2c297013d" providerId="LiveId" clId="{6A836415-7EBB-4B3E-AEA8-A09121F899D9}" dt="2021-05-11T15:18:09.252" v="1011" actId="1076"/>
          <ac:spMkLst>
            <pc:docMk/>
            <pc:sldMk cId="3395895641" sldId="647"/>
            <ac:spMk id="52" creationId="{EB63FC0F-956C-47D9-8C8F-DA6C74E1097D}"/>
          </ac:spMkLst>
        </pc:spChg>
        <pc:spChg chg="add mod">
          <ac:chgData name="Arthur Carvalho" userId="70b5cea2c297013d" providerId="LiveId" clId="{6A836415-7EBB-4B3E-AEA8-A09121F899D9}" dt="2021-05-11T15:18:09.252" v="1011" actId="1076"/>
          <ac:spMkLst>
            <pc:docMk/>
            <pc:sldMk cId="3395895641" sldId="647"/>
            <ac:spMk id="53" creationId="{D202C714-7DCD-42B7-A51E-54962172BFBC}"/>
          </ac:spMkLst>
        </pc:spChg>
        <pc:spChg chg="add del mod">
          <ac:chgData name="Arthur Carvalho" userId="70b5cea2c297013d" providerId="LiveId" clId="{6A836415-7EBB-4B3E-AEA8-A09121F899D9}" dt="2021-05-11T15:18:04.979" v="1010" actId="478"/>
          <ac:spMkLst>
            <pc:docMk/>
            <pc:sldMk cId="3395895641" sldId="647"/>
            <ac:spMk id="54" creationId="{E761995A-2A04-4327-BB52-7F97AD679591}"/>
          </ac:spMkLst>
        </pc:spChg>
        <pc:grpChg chg="del">
          <ac:chgData name="Arthur Carvalho" userId="70b5cea2c297013d" providerId="LiveId" clId="{6A836415-7EBB-4B3E-AEA8-A09121F899D9}" dt="2021-05-11T15:17:53.764" v="1000" actId="478"/>
          <ac:grpSpMkLst>
            <pc:docMk/>
            <pc:sldMk cId="3395895641" sldId="647"/>
            <ac:grpSpMk id="24" creationId="{44600551-17E5-4B87-967E-411C5022A6D2}"/>
          </ac:grpSpMkLst>
        </pc:grpChg>
        <pc:graphicFrameChg chg="add del mod modGraphic">
          <ac:chgData name="Arthur Carvalho" userId="70b5cea2c297013d" providerId="LiveId" clId="{6A836415-7EBB-4B3E-AEA8-A09121F899D9}" dt="2021-05-11T15:16:35.332" v="968"/>
          <ac:graphicFrameMkLst>
            <pc:docMk/>
            <pc:sldMk cId="3395895641" sldId="647"/>
            <ac:graphicFrameMk id="16" creationId="{81633528-61EF-4038-964F-4E1CD7773EDB}"/>
          </ac:graphicFrameMkLst>
        </pc:graphicFrameChg>
        <pc:graphicFrameChg chg="add del mod modGraphic">
          <ac:chgData name="Arthur Carvalho" userId="70b5cea2c297013d" providerId="LiveId" clId="{6A836415-7EBB-4B3E-AEA8-A09121F899D9}" dt="2021-05-11T15:16:35.332" v="968"/>
          <ac:graphicFrameMkLst>
            <pc:docMk/>
            <pc:sldMk cId="3395895641" sldId="647"/>
            <ac:graphicFrameMk id="17" creationId="{EF4787AA-ADE4-45F9-99A4-C41EEA3E829D}"/>
          </ac:graphicFrameMkLst>
        </pc:graphicFrameChg>
        <pc:graphicFrameChg chg="add del mod modGraphic">
          <ac:chgData name="Arthur Carvalho" userId="70b5cea2c297013d" providerId="LiveId" clId="{6A836415-7EBB-4B3E-AEA8-A09121F899D9}" dt="2021-05-11T15:16:35.332" v="968"/>
          <ac:graphicFrameMkLst>
            <pc:docMk/>
            <pc:sldMk cId="3395895641" sldId="647"/>
            <ac:graphicFrameMk id="18" creationId="{FB2F3211-279F-4E4B-A25F-4BA3B1072781}"/>
          </ac:graphicFrameMkLst>
        </pc:graphicFrameChg>
        <pc:graphicFrameChg chg="add mod modGraphic">
          <ac:chgData name="Arthur Carvalho" userId="70b5cea2c297013d" providerId="LiveId" clId="{6A836415-7EBB-4B3E-AEA8-A09121F899D9}" dt="2021-05-12T03:31:46.568" v="4677" actId="6549"/>
          <ac:graphicFrameMkLst>
            <pc:docMk/>
            <pc:sldMk cId="3395895641" sldId="647"/>
            <ac:graphicFrameMk id="42" creationId="{6F054C4D-3796-40E5-A1EE-4EBBF1C9510D}"/>
          </ac:graphicFrameMkLst>
        </pc:graphicFrameChg>
        <pc:graphicFrameChg chg="add mod modGraphic">
          <ac:chgData name="Arthur Carvalho" userId="70b5cea2c297013d" providerId="LiveId" clId="{6A836415-7EBB-4B3E-AEA8-A09121F899D9}" dt="2021-05-12T03:31:54.622" v="4684" actId="6549"/>
          <ac:graphicFrameMkLst>
            <pc:docMk/>
            <pc:sldMk cId="3395895641" sldId="647"/>
            <ac:graphicFrameMk id="43" creationId="{1E227457-A40C-4B64-881A-0E42C7DE9A9D}"/>
          </ac:graphicFrameMkLst>
        </pc:graphicFrameChg>
        <pc:graphicFrameChg chg="add mod modGraphic">
          <ac:chgData name="Arthur Carvalho" userId="70b5cea2c297013d" providerId="LiveId" clId="{6A836415-7EBB-4B3E-AEA8-A09121F899D9}" dt="2021-05-12T03:32:05.399" v="4693" actId="14100"/>
          <ac:graphicFrameMkLst>
            <pc:docMk/>
            <pc:sldMk cId="3395895641" sldId="647"/>
            <ac:graphicFrameMk id="44" creationId="{7D160216-4CBC-4C70-B684-CC6094C2FE93}"/>
          </ac:graphicFrameMkLst>
        </pc:graphicFrameChg>
        <pc:picChg chg="del">
          <ac:chgData name="Arthur Carvalho" userId="70b5cea2c297013d" providerId="LiveId" clId="{6A836415-7EBB-4B3E-AEA8-A09121F899D9}" dt="2021-05-11T15:18:01.464" v="1007" actId="478"/>
          <ac:picMkLst>
            <pc:docMk/>
            <pc:sldMk cId="3395895641" sldId="647"/>
            <ac:picMk id="21" creationId="{EC2403CA-F5EC-4CA3-A123-02C1B94674ED}"/>
          </ac:picMkLst>
        </pc:picChg>
        <pc:picChg chg="del">
          <ac:chgData name="Arthur Carvalho" userId="70b5cea2c297013d" providerId="LiveId" clId="{6A836415-7EBB-4B3E-AEA8-A09121F899D9}" dt="2021-05-11T15:17:55.874" v="1002" actId="478"/>
          <ac:picMkLst>
            <pc:docMk/>
            <pc:sldMk cId="3395895641" sldId="647"/>
            <ac:picMk id="33" creationId="{355FB004-45F7-4C59-A670-2A59095E1F8E}"/>
          </ac:picMkLst>
        </pc:picChg>
        <pc:cxnChg chg="add del mod">
          <ac:chgData name="Arthur Carvalho" userId="70b5cea2c297013d" providerId="LiveId" clId="{6A836415-7EBB-4B3E-AEA8-A09121F899D9}" dt="2021-05-11T15:16:35.332" v="968"/>
          <ac:cxnSpMkLst>
            <pc:docMk/>
            <pc:sldMk cId="3395895641" sldId="647"/>
            <ac:cxnSpMk id="19" creationId="{0D00BC9E-37DE-4967-AD1D-9641CC5743AB}"/>
          </ac:cxnSpMkLst>
        </pc:cxnChg>
        <pc:cxnChg chg="add del mod">
          <ac:chgData name="Arthur Carvalho" userId="70b5cea2c297013d" providerId="LiveId" clId="{6A836415-7EBB-4B3E-AEA8-A09121F899D9}" dt="2021-05-11T15:16:35.332" v="968"/>
          <ac:cxnSpMkLst>
            <pc:docMk/>
            <pc:sldMk cId="3395895641" sldId="647"/>
            <ac:cxnSpMk id="20" creationId="{BF812FD9-9230-4A74-B0C4-7A52615EEBCA}"/>
          </ac:cxnSpMkLst>
        </pc:cxnChg>
        <pc:cxnChg chg="del">
          <ac:chgData name="Arthur Carvalho" userId="70b5cea2c297013d" providerId="LiveId" clId="{6A836415-7EBB-4B3E-AEA8-A09121F899D9}" dt="2021-05-11T15:18:00.840" v="1006" actId="478"/>
          <ac:cxnSpMkLst>
            <pc:docMk/>
            <pc:sldMk cId="3395895641" sldId="647"/>
            <ac:cxnSpMk id="32" creationId="{539BA601-42DC-4588-8162-30C2F9CD05B8}"/>
          </ac:cxnSpMkLst>
        </pc:cxnChg>
        <pc:cxnChg chg="add del mod">
          <ac:chgData name="Arthur Carvalho" userId="70b5cea2c297013d" providerId="LiveId" clId="{6A836415-7EBB-4B3E-AEA8-A09121F899D9}" dt="2021-05-11T15:16:35.332" v="968"/>
          <ac:cxnSpMkLst>
            <pc:docMk/>
            <pc:sldMk cId="3395895641" sldId="647"/>
            <ac:cxnSpMk id="36" creationId="{D399AE5A-93FF-439D-A949-36CD6908F5F1}"/>
          </ac:cxnSpMkLst>
        </pc:cxnChg>
        <pc:cxnChg chg="add del mod">
          <ac:chgData name="Arthur Carvalho" userId="70b5cea2c297013d" providerId="LiveId" clId="{6A836415-7EBB-4B3E-AEA8-A09121F899D9}" dt="2021-05-11T15:16:35.332" v="968"/>
          <ac:cxnSpMkLst>
            <pc:docMk/>
            <pc:sldMk cId="3395895641" sldId="647"/>
            <ac:cxnSpMk id="37" creationId="{3D55E216-CC3A-4451-BCEA-61C8134991D2}"/>
          </ac:cxnSpMkLst>
        </pc:cxnChg>
        <pc:cxnChg chg="add del mod">
          <ac:chgData name="Arthur Carvalho" userId="70b5cea2c297013d" providerId="LiveId" clId="{6A836415-7EBB-4B3E-AEA8-A09121F899D9}" dt="2021-05-11T15:16:35.332" v="968"/>
          <ac:cxnSpMkLst>
            <pc:docMk/>
            <pc:sldMk cId="3395895641" sldId="647"/>
            <ac:cxnSpMk id="41" creationId="{E5C7A7E7-C291-4A92-8E7E-B298F43BB9B9}"/>
          </ac:cxnSpMkLst>
        </pc:cxnChg>
        <pc:cxnChg chg="add mod">
          <ac:chgData name="Arthur Carvalho" userId="70b5cea2c297013d" providerId="LiveId" clId="{6A836415-7EBB-4B3E-AEA8-A09121F899D9}" dt="2021-05-11T15:18:09.252" v="1011" actId="1076"/>
          <ac:cxnSpMkLst>
            <pc:docMk/>
            <pc:sldMk cId="3395895641" sldId="647"/>
            <ac:cxnSpMk id="45" creationId="{58B78308-F083-488D-A4FE-E4094B4797EF}"/>
          </ac:cxnSpMkLst>
        </pc:cxnChg>
        <pc:cxnChg chg="add mod">
          <ac:chgData name="Arthur Carvalho" userId="70b5cea2c297013d" providerId="LiveId" clId="{6A836415-7EBB-4B3E-AEA8-A09121F899D9}" dt="2021-05-11T15:18:42.931" v="1022" actId="14100"/>
          <ac:cxnSpMkLst>
            <pc:docMk/>
            <pc:sldMk cId="3395895641" sldId="647"/>
            <ac:cxnSpMk id="46" creationId="{45EA739E-D0A9-4EB4-97A3-9E37D963E718}"/>
          </ac:cxnSpMkLst>
        </pc:cxnChg>
        <pc:cxnChg chg="add mod">
          <ac:chgData name="Arthur Carvalho" userId="70b5cea2c297013d" providerId="LiveId" clId="{6A836415-7EBB-4B3E-AEA8-A09121F899D9}" dt="2021-05-11T15:18:09.252" v="1011" actId="1076"/>
          <ac:cxnSpMkLst>
            <pc:docMk/>
            <pc:sldMk cId="3395895641" sldId="647"/>
            <ac:cxnSpMk id="50" creationId="{61924136-7630-4296-90E2-8DA79EBB25BE}"/>
          </ac:cxnSpMkLst>
        </pc:cxnChg>
        <pc:cxnChg chg="add mod">
          <ac:chgData name="Arthur Carvalho" userId="70b5cea2c297013d" providerId="LiveId" clId="{6A836415-7EBB-4B3E-AEA8-A09121F899D9}" dt="2021-05-11T15:18:27.607" v="1017" actId="14100"/>
          <ac:cxnSpMkLst>
            <pc:docMk/>
            <pc:sldMk cId="3395895641" sldId="647"/>
            <ac:cxnSpMk id="51" creationId="{AC5816C1-6EA1-4C02-96D6-8FBC56765B84}"/>
          </ac:cxnSpMkLst>
        </pc:cxnChg>
        <pc:cxnChg chg="add mod">
          <ac:chgData name="Arthur Carvalho" userId="70b5cea2c297013d" providerId="LiveId" clId="{6A836415-7EBB-4B3E-AEA8-A09121F899D9}" dt="2021-05-11T15:18:56.055" v="1027" actId="1076"/>
          <ac:cxnSpMkLst>
            <pc:docMk/>
            <pc:sldMk cId="3395895641" sldId="647"/>
            <ac:cxnSpMk id="55" creationId="{7ABAA2D3-93A9-4754-89E3-CBEAFFA1A09A}"/>
          </ac:cxnSpMkLst>
        </pc:cxnChg>
      </pc:sldChg>
      <pc:sldChg chg="modSp new mod modAnim">
        <pc:chgData name="Arthur Carvalho" userId="70b5cea2c297013d" providerId="LiveId" clId="{6A836415-7EBB-4B3E-AEA8-A09121F899D9}" dt="2021-05-12T03:35:35.364" v="4697" actId="27636"/>
        <pc:sldMkLst>
          <pc:docMk/>
          <pc:sldMk cId="1457612403" sldId="648"/>
        </pc:sldMkLst>
        <pc:spChg chg="mod">
          <ac:chgData name="Arthur Carvalho" userId="70b5cea2c297013d" providerId="LiveId" clId="{6A836415-7EBB-4B3E-AEA8-A09121F899D9}" dt="2021-05-12T03:35:35.364" v="4697" actId="27636"/>
          <ac:spMkLst>
            <pc:docMk/>
            <pc:sldMk cId="1457612403" sldId="648"/>
            <ac:spMk id="2" creationId="{EDA02768-4B7F-4889-B202-7619E4E8DB19}"/>
          </ac:spMkLst>
        </pc:spChg>
        <pc:spChg chg="mod">
          <ac:chgData name="Arthur Carvalho" userId="70b5cea2c297013d" providerId="LiveId" clId="{6A836415-7EBB-4B3E-AEA8-A09121F899D9}" dt="2021-05-12T03:35:15.107" v="4694" actId="20577"/>
          <ac:spMkLst>
            <pc:docMk/>
            <pc:sldMk cId="1457612403" sldId="648"/>
            <ac:spMk id="4" creationId="{4CC3A110-3912-43B8-9EEC-603C04EC3A9B}"/>
          </ac:spMkLst>
        </pc:spChg>
      </pc:sldChg>
      <pc:sldChg chg="modSp new del mod">
        <pc:chgData name="Arthur Carvalho" userId="70b5cea2c297013d" providerId="LiveId" clId="{6A836415-7EBB-4B3E-AEA8-A09121F899D9}" dt="2021-05-11T19:40:07.916" v="3147" actId="47"/>
        <pc:sldMkLst>
          <pc:docMk/>
          <pc:sldMk cId="2540384703" sldId="649"/>
        </pc:sldMkLst>
        <pc:spChg chg="mod">
          <ac:chgData name="Arthur Carvalho" userId="70b5cea2c297013d" providerId="LiveId" clId="{6A836415-7EBB-4B3E-AEA8-A09121F899D9}" dt="2021-05-11T15:28:28.892" v="1654" actId="20577"/>
          <ac:spMkLst>
            <pc:docMk/>
            <pc:sldMk cId="2540384703" sldId="649"/>
            <ac:spMk id="2" creationId="{E802942E-F41F-481A-879B-DFB9E8B1DBFD}"/>
          </ac:spMkLst>
        </pc:spChg>
      </pc:sldChg>
      <pc:sldChg chg="modSp add mod ord modAnim modNotesTx">
        <pc:chgData name="Arthur Carvalho" userId="70b5cea2c297013d" providerId="LiveId" clId="{6A836415-7EBB-4B3E-AEA8-A09121F899D9}" dt="2021-05-12T03:43:05.911" v="4735" actId="20577"/>
        <pc:sldMkLst>
          <pc:docMk/>
          <pc:sldMk cId="4186142173" sldId="650"/>
        </pc:sldMkLst>
        <pc:spChg chg="mod">
          <ac:chgData name="Arthur Carvalho" userId="70b5cea2c297013d" providerId="LiveId" clId="{6A836415-7EBB-4B3E-AEA8-A09121F899D9}" dt="2021-05-12T03:43:05.911" v="4735" actId="20577"/>
          <ac:spMkLst>
            <pc:docMk/>
            <pc:sldMk cId="4186142173" sldId="650"/>
            <ac:spMk id="2" creationId="{5E9E82D9-35B4-4C31-88D8-06677876AA52}"/>
          </ac:spMkLst>
        </pc:spChg>
        <pc:spChg chg="mod">
          <ac:chgData name="Arthur Carvalho" userId="70b5cea2c297013d" providerId="LiveId" clId="{6A836415-7EBB-4B3E-AEA8-A09121F899D9}" dt="2021-05-12T03:38:17.750" v="4698" actId="20577"/>
          <ac:spMkLst>
            <pc:docMk/>
            <pc:sldMk cId="4186142173" sldId="650"/>
            <ac:spMk id="4" creationId="{5804C06A-AA35-4F9E-95FA-24CFC003AD2E}"/>
          </ac:spMkLst>
        </pc:spChg>
      </pc:sldChg>
      <pc:sldChg chg="modSp new mod modAnim modNotesTx">
        <pc:chgData name="Arthur Carvalho" userId="70b5cea2c297013d" providerId="LiveId" clId="{6A836415-7EBB-4B3E-AEA8-A09121F899D9}" dt="2021-05-12T03:57:50.559" v="5139"/>
        <pc:sldMkLst>
          <pc:docMk/>
          <pc:sldMk cId="1490889484" sldId="651"/>
        </pc:sldMkLst>
        <pc:spChg chg="mod">
          <ac:chgData name="Arthur Carvalho" userId="70b5cea2c297013d" providerId="LiveId" clId="{6A836415-7EBB-4B3E-AEA8-A09121F899D9}" dt="2021-05-12T03:57:48.838" v="5138" actId="20577"/>
          <ac:spMkLst>
            <pc:docMk/>
            <pc:sldMk cId="1490889484" sldId="651"/>
            <ac:spMk id="2" creationId="{CD1A61D8-0E75-4F7B-9664-3BF365FFC319}"/>
          </ac:spMkLst>
        </pc:spChg>
        <pc:spChg chg="mod">
          <ac:chgData name="Arthur Carvalho" userId="70b5cea2c297013d" providerId="LiveId" clId="{6A836415-7EBB-4B3E-AEA8-A09121F899D9}" dt="2021-05-12T03:38:42.170" v="4703" actId="20577"/>
          <ac:spMkLst>
            <pc:docMk/>
            <pc:sldMk cId="1490889484" sldId="651"/>
            <ac:spMk id="4" creationId="{4D71C4DD-0D1A-402D-9594-1E37561C57FE}"/>
          </ac:spMkLst>
        </pc:spChg>
      </pc:sldChg>
      <pc:sldChg chg="modSp new mod modAnim modNotesTx">
        <pc:chgData name="Arthur Carvalho" userId="70b5cea2c297013d" providerId="LiveId" clId="{6A836415-7EBB-4B3E-AEA8-A09121F899D9}" dt="2021-05-12T03:46:31.233" v="4820" actId="20577"/>
        <pc:sldMkLst>
          <pc:docMk/>
          <pc:sldMk cId="156837964" sldId="652"/>
        </pc:sldMkLst>
        <pc:spChg chg="mod">
          <ac:chgData name="Arthur Carvalho" userId="70b5cea2c297013d" providerId="LiveId" clId="{6A836415-7EBB-4B3E-AEA8-A09121F899D9}" dt="2021-05-11T19:23:25.636" v="2687" actId="20577"/>
          <ac:spMkLst>
            <pc:docMk/>
            <pc:sldMk cId="156837964" sldId="652"/>
            <ac:spMk id="2" creationId="{CB8AE63C-58E6-4A61-946C-F55E3F8A4F6E}"/>
          </ac:spMkLst>
        </pc:spChg>
        <pc:spChg chg="mod">
          <ac:chgData name="Arthur Carvalho" userId="70b5cea2c297013d" providerId="LiveId" clId="{6A836415-7EBB-4B3E-AEA8-A09121F899D9}" dt="2021-05-12T03:38:30.189" v="4701" actId="20577"/>
          <ac:spMkLst>
            <pc:docMk/>
            <pc:sldMk cId="156837964" sldId="652"/>
            <ac:spMk id="4" creationId="{2E72FCF0-204C-4F5C-B8FD-C12D97FC1154}"/>
          </ac:spMkLst>
        </pc:spChg>
      </pc:sldChg>
      <pc:sldChg chg="addSp delSp modSp new mod modNotesTx">
        <pc:chgData name="Arthur Carvalho" userId="70b5cea2c297013d" providerId="LiveId" clId="{6A836415-7EBB-4B3E-AEA8-A09121F899D9}" dt="2021-05-12T03:58:25.396" v="5140"/>
        <pc:sldMkLst>
          <pc:docMk/>
          <pc:sldMk cId="4064958544" sldId="653"/>
        </pc:sldMkLst>
        <pc:spChg chg="mod">
          <ac:chgData name="Arthur Carvalho" userId="70b5cea2c297013d" providerId="LiveId" clId="{6A836415-7EBB-4B3E-AEA8-A09121F899D9}" dt="2021-05-11T20:04:48.329" v="3305" actId="20577"/>
          <ac:spMkLst>
            <pc:docMk/>
            <pc:sldMk cId="4064958544" sldId="653"/>
            <ac:spMk id="2" creationId="{821D6831-2637-49B8-9950-879926D1E694}"/>
          </ac:spMkLst>
        </pc:spChg>
        <pc:spChg chg="mod">
          <ac:chgData name="Arthur Carvalho" userId="70b5cea2c297013d" providerId="LiveId" clId="{6A836415-7EBB-4B3E-AEA8-A09121F899D9}" dt="2021-05-12T03:57:04.286" v="5101" actId="20577"/>
          <ac:spMkLst>
            <pc:docMk/>
            <pc:sldMk cId="4064958544" sldId="653"/>
            <ac:spMk id="4" creationId="{9680464E-D0F5-43B2-92E0-525FF7B49035}"/>
          </ac:spMkLst>
        </pc:spChg>
        <pc:spChg chg="add mod">
          <ac:chgData name="Arthur Carvalho" userId="70b5cea2c297013d" providerId="LiveId" clId="{6A836415-7EBB-4B3E-AEA8-A09121F899D9}" dt="2021-05-11T20:10:24.715" v="3331" actId="1076"/>
          <ac:spMkLst>
            <pc:docMk/>
            <pc:sldMk cId="4064958544" sldId="653"/>
            <ac:spMk id="8" creationId="{BD55DE78-F55C-48C4-BB39-70109361BD39}"/>
          </ac:spMkLst>
        </pc:spChg>
        <pc:spChg chg="add mod">
          <ac:chgData name="Arthur Carvalho" userId="70b5cea2c297013d" providerId="LiveId" clId="{6A836415-7EBB-4B3E-AEA8-A09121F899D9}" dt="2021-05-11T20:11:16.880" v="3353" actId="14100"/>
          <ac:spMkLst>
            <pc:docMk/>
            <pc:sldMk cId="4064958544" sldId="653"/>
            <ac:spMk id="15" creationId="{33AADFF8-1134-49AE-8FA0-1D7E2C48F225}"/>
          </ac:spMkLst>
        </pc:spChg>
        <pc:spChg chg="add del mod">
          <ac:chgData name="Arthur Carvalho" userId="70b5cea2c297013d" providerId="LiveId" clId="{6A836415-7EBB-4B3E-AEA8-A09121F899D9}" dt="2021-05-11T20:11:10.102" v="3349" actId="478"/>
          <ac:spMkLst>
            <pc:docMk/>
            <pc:sldMk cId="4064958544" sldId="653"/>
            <ac:spMk id="16" creationId="{6FF55F1C-A70B-4640-9708-304607213BBA}"/>
          </ac:spMkLst>
        </pc:spChg>
        <pc:picChg chg="add mod">
          <ac:chgData name="Arthur Carvalho" userId="70b5cea2c297013d" providerId="LiveId" clId="{6A836415-7EBB-4B3E-AEA8-A09121F899D9}" dt="2021-05-11T20:10:21.052" v="3330" actId="1076"/>
          <ac:picMkLst>
            <pc:docMk/>
            <pc:sldMk cId="4064958544" sldId="653"/>
            <ac:picMk id="6" creationId="{19637267-829C-4593-9283-EA9C5692FBC9}"/>
          </ac:picMkLst>
        </pc:picChg>
        <pc:picChg chg="add del">
          <ac:chgData name="Arthur Carvalho" userId="70b5cea2c297013d" providerId="LiveId" clId="{6A836415-7EBB-4B3E-AEA8-A09121F899D9}" dt="2021-05-11T20:09:09.556" v="3320" actId="22"/>
          <ac:picMkLst>
            <pc:docMk/>
            <pc:sldMk cId="4064958544" sldId="653"/>
            <ac:picMk id="10" creationId="{84F191CB-2E6C-4978-9230-7382F6AE766B}"/>
          </ac:picMkLst>
        </pc:picChg>
        <pc:picChg chg="add mod">
          <ac:chgData name="Arthur Carvalho" userId="70b5cea2c297013d" providerId="LiveId" clId="{6A836415-7EBB-4B3E-AEA8-A09121F899D9}" dt="2021-05-11T20:11:31.574" v="3355"/>
          <ac:picMkLst>
            <pc:docMk/>
            <pc:sldMk cId="4064958544" sldId="653"/>
            <ac:picMk id="12" creationId="{FB98E3DE-25C2-4FED-892B-498200376412}"/>
          </ac:picMkLst>
        </pc:picChg>
        <pc:picChg chg="add del mod">
          <ac:chgData name="Arthur Carvalho" userId="70b5cea2c297013d" providerId="LiveId" clId="{6A836415-7EBB-4B3E-AEA8-A09121F899D9}" dt="2021-05-11T20:11:10.510" v="3350" actId="478"/>
          <ac:picMkLst>
            <pc:docMk/>
            <pc:sldMk cId="4064958544" sldId="653"/>
            <ac:picMk id="14" creationId="{0BDF53F9-BDA5-4FB0-8399-F0ED101B6F67}"/>
          </ac:picMkLst>
        </pc:picChg>
      </pc:sldChg>
      <pc:sldMasterChg chg="modSldLayout">
        <pc:chgData name="Arthur Carvalho" userId="70b5cea2c297013d" providerId="LiveId" clId="{6A836415-7EBB-4B3E-AEA8-A09121F899D9}" dt="2021-05-11T14:13:05.039" v="36" actId="20577"/>
        <pc:sldMasterMkLst>
          <pc:docMk/>
          <pc:sldMasterMk cId="1584336775" sldId="2147483648"/>
        </pc:sldMasterMkLst>
        <pc:sldLayoutChg chg="modSp mod">
          <pc:chgData name="Arthur Carvalho" userId="70b5cea2c297013d" providerId="LiveId" clId="{6A836415-7EBB-4B3E-AEA8-A09121F899D9}" dt="2021-05-11T14:13:05.039" v="36" actId="20577"/>
          <pc:sldLayoutMkLst>
            <pc:docMk/>
            <pc:sldMasterMk cId="1584336775" sldId="2147483648"/>
            <pc:sldLayoutMk cId="2144963963" sldId="2147483650"/>
          </pc:sldLayoutMkLst>
          <pc:spChg chg="mod">
            <ac:chgData name="Arthur Carvalho" userId="70b5cea2c297013d" providerId="LiveId" clId="{6A836415-7EBB-4B3E-AEA8-A09121F899D9}" dt="2021-05-11T14:13:05.039" v="36" actId="20577"/>
            <ac:spMkLst>
              <pc:docMk/>
              <pc:sldMasterMk cId="1584336775" sldId="2147483648"/>
              <pc:sldLayoutMk cId="2144963963" sldId="2147483650"/>
              <ac:spMk id="6" creationId="{00000000-0000-0000-0000-000000000000}"/>
            </ac:spMkLst>
          </pc:spChg>
        </pc:sldLayoutChg>
        <pc:sldLayoutChg chg="modSp mod">
          <pc:chgData name="Arthur Carvalho" userId="70b5cea2c297013d" providerId="LiveId" clId="{6A836415-7EBB-4B3E-AEA8-A09121F899D9}" dt="2021-05-11T14:13:00.055" v="32" actId="20577"/>
          <pc:sldLayoutMkLst>
            <pc:docMk/>
            <pc:sldMasterMk cId="1584336775" sldId="2147483648"/>
            <pc:sldLayoutMk cId="2588051569" sldId="2147483656"/>
          </pc:sldLayoutMkLst>
          <pc:spChg chg="mod">
            <ac:chgData name="Arthur Carvalho" userId="70b5cea2c297013d" providerId="LiveId" clId="{6A836415-7EBB-4B3E-AEA8-A09121F899D9}" dt="2021-05-11T14:13:00.055" v="32" actId="20577"/>
            <ac:spMkLst>
              <pc:docMk/>
              <pc:sldMasterMk cId="1584336775" sldId="2147483648"/>
              <pc:sldLayoutMk cId="2588051569" sldId="2147483656"/>
              <ac:spMk id="5" creationId="{365981E7-0904-46BA-B4D2-86D84DCAC109}"/>
            </ac:spMkLst>
          </pc:spChg>
        </pc:sldLayoutChg>
      </pc:sldMasterChg>
    </pc:docChg>
  </pc:docChgLst>
  <pc:docChgLst>
    <pc:chgData name="Arthur Carvalho" userId="70b5cea2c297013d" providerId="LiveId" clId="{885E67D0-29B8-405A-AFA2-DA5657A9FC8C}"/>
    <pc:docChg chg="modSld">
      <pc:chgData name="Arthur Carvalho" userId="70b5cea2c297013d" providerId="LiveId" clId="{885E67D0-29B8-405A-AFA2-DA5657A9FC8C}" dt="2022-03-16T18:21:27.345" v="10" actId="20577"/>
      <pc:docMkLst>
        <pc:docMk/>
      </pc:docMkLst>
      <pc:sldChg chg="modSp mod modNotesTx">
        <pc:chgData name="Arthur Carvalho" userId="70b5cea2c297013d" providerId="LiveId" clId="{885E67D0-29B8-405A-AFA2-DA5657A9FC8C}" dt="2022-03-16T17:59:35.879" v="7" actId="20577"/>
        <pc:sldMkLst>
          <pc:docMk/>
          <pc:sldMk cId="1627238060" sldId="365"/>
        </pc:sldMkLst>
        <pc:spChg chg="mod">
          <ac:chgData name="Arthur Carvalho" userId="70b5cea2c297013d" providerId="LiveId" clId="{885E67D0-29B8-405A-AFA2-DA5657A9FC8C}" dt="2022-03-16T17:59:35.879" v="7" actId="20577"/>
          <ac:spMkLst>
            <pc:docMk/>
            <pc:sldMk cId="1627238060" sldId="365"/>
            <ac:spMk id="2" creationId="{EBC7902E-0F8E-44F7-A089-80760CB089E6}"/>
          </ac:spMkLst>
        </pc:spChg>
      </pc:sldChg>
      <pc:sldChg chg="modSp">
        <pc:chgData name="Arthur Carvalho" userId="70b5cea2c297013d" providerId="LiveId" clId="{885E67D0-29B8-405A-AFA2-DA5657A9FC8C}" dt="2022-03-16T17:36:29.320" v="1" actId="20577"/>
        <pc:sldMkLst>
          <pc:docMk/>
          <pc:sldMk cId="838829878" sldId="667"/>
        </pc:sldMkLst>
        <pc:spChg chg="mod">
          <ac:chgData name="Arthur Carvalho" userId="70b5cea2c297013d" providerId="LiveId" clId="{885E67D0-29B8-405A-AFA2-DA5657A9FC8C}" dt="2022-03-16T17:36:29.320" v="1" actId="20577"/>
          <ac:spMkLst>
            <pc:docMk/>
            <pc:sldMk cId="838829878" sldId="667"/>
            <ac:spMk id="2" creationId="{DBF3A203-61CF-4F3D-AC6B-D9869269DBCA}"/>
          </ac:spMkLst>
        </pc:spChg>
      </pc:sldChg>
      <pc:sldChg chg="modSp">
        <pc:chgData name="Arthur Carvalho" userId="70b5cea2c297013d" providerId="LiveId" clId="{885E67D0-29B8-405A-AFA2-DA5657A9FC8C}" dt="2022-03-16T17:57:25.707" v="2" actId="403"/>
        <pc:sldMkLst>
          <pc:docMk/>
          <pc:sldMk cId="2070099992" sldId="671"/>
        </pc:sldMkLst>
        <pc:spChg chg="mod">
          <ac:chgData name="Arthur Carvalho" userId="70b5cea2c297013d" providerId="LiveId" clId="{885E67D0-29B8-405A-AFA2-DA5657A9FC8C}" dt="2022-03-16T17:57:25.707" v="2" actId="403"/>
          <ac:spMkLst>
            <pc:docMk/>
            <pc:sldMk cId="2070099992" sldId="671"/>
            <ac:spMk id="2" creationId="{299F20DE-BB4E-4689-92D9-D387A87DF0D8}"/>
          </ac:spMkLst>
        </pc:spChg>
      </pc:sldChg>
      <pc:sldChg chg="modSp">
        <pc:chgData name="Arthur Carvalho" userId="70b5cea2c297013d" providerId="LiveId" clId="{885E67D0-29B8-405A-AFA2-DA5657A9FC8C}" dt="2022-03-16T18:21:27.345" v="10" actId="20577"/>
        <pc:sldMkLst>
          <pc:docMk/>
          <pc:sldMk cId="2619615382" sldId="675"/>
        </pc:sldMkLst>
        <pc:spChg chg="mod">
          <ac:chgData name="Arthur Carvalho" userId="70b5cea2c297013d" providerId="LiveId" clId="{885E67D0-29B8-405A-AFA2-DA5657A9FC8C}" dt="2022-03-16T18:21:27.345" v="10" actId="20577"/>
          <ac:spMkLst>
            <pc:docMk/>
            <pc:sldMk cId="2619615382" sldId="675"/>
            <ac:spMk id="2" creationId="{3FEC3836-CF9B-457D-A7D3-B5B9F67ED350}"/>
          </ac:spMkLst>
        </pc:spChg>
      </pc:sldChg>
    </pc:docChg>
  </pc:docChgLst>
  <pc:docChgLst>
    <pc:chgData name="Arthur Carvalho" userId="70b5cea2c297013d" providerId="LiveId" clId="{B87D0F38-6622-47FA-8BB1-4440876C34D7}"/>
    <pc:docChg chg="undo custSel addSld delSld modSld">
      <pc:chgData name="Arthur Carvalho" userId="70b5cea2c297013d" providerId="LiveId" clId="{B87D0F38-6622-47FA-8BB1-4440876C34D7}" dt="2021-11-22T22:45:47.595" v="1517" actId="20577"/>
      <pc:docMkLst>
        <pc:docMk/>
      </pc:docMkLst>
      <pc:sldChg chg="modSp mod">
        <pc:chgData name="Arthur Carvalho" userId="70b5cea2c297013d" providerId="LiveId" clId="{B87D0F38-6622-47FA-8BB1-4440876C34D7}" dt="2021-11-22T15:21:57.902" v="5" actId="14100"/>
        <pc:sldMkLst>
          <pc:docMk/>
          <pc:sldMk cId="1010604187" sldId="260"/>
        </pc:sldMkLst>
        <pc:spChg chg="mod">
          <ac:chgData name="Arthur Carvalho" userId="70b5cea2c297013d" providerId="LiveId" clId="{B87D0F38-6622-47FA-8BB1-4440876C34D7}" dt="2021-11-22T15:21:57.902" v="5" actId="14100"/>
          <ac:spMkLst>
            <pc:docMk/>
            <pc:sldMk cId="1010604187" sldId="260"/>
            <ac:spMk id="4" creationId="{00000000-0000-0000-0000-000000000000}"/>
          </ac:spMkLst>
        </pc:spChg>
        <pc:graphicFrameChg chg="modGraphic">
          <ac:chgData name="Arthur Carvalho" userId="70b5cea2c297013d" providerId="LiveId" clId="{B87D0F38-6622-47FA-8BB1-4440876C34D7}" dt="2021-11-22T15:21:54.020" v="3" actId="20577"/>
          <ac:graphicFrameMkLst>
            <pc:docMk/>
            <pc:sldMk cId="1010604187" sldId="260"/>
            <ac:graphicFrameMk id="6" creationId="{F37F6417-4AC6-4FF6-8DA9-4717900295FF}"/>
          </ac:graphicFrameMkLst>
        </pc:graphicFrameChg>
      </pc:sldChg>
      <pc:sldChg chg="addSp delSp modSp add mod modAnim modNotesTx">
        <pc:chgData name="Arthur Carvalho" userId="70b5cea2c297013d" providerId="LiveId" clId="{B87D0F38-6622-47FA-8BB1-4440876C34D7}" dt="2021-11-22T16:48:28.750" v="1498" actId="20577"/>
        <pc:sldMkLst>
          <pc:docMk/>
          <pc:sldMk cId="1624627617" sldId="323"/>
        </pc:sldMkLst>
        <pc:spChg chg="mod">
          <ac:chgData name="Arthur Carvalho" userId="70b5cea2c297013d" providerId="LiveId" clId="{B87D0F38-6622-47FA-8BB1-4440876C34D7}" dt="2021-11-22T16:41:19.103" v="1477" actId="6549"/>
          <ac:spMkLst>
            <pc:docMk/>
            <pc:sldMk cId="1624627617" sldId="323"/>
            <ac:spMk id="2" creationId="{2CD067F7-B8E8-41E2-9129-6014270C0162}"/>
          </ac:spMkLst>
        </pc:spChg>
        <pc:spChg chg="mod">
          <ac:chgData name="Arthur Carvalho" userId="70b5cea2c297013d" providerId="LiveId" clId="{B87D0F38-6622-47FA-8BB1-4440876C34D7}" dt="2021-11-22T16:48:28.750" v="1498" actId="20577"/>
          <ac:spMkLst>
            <pc:docMk/>
            <pc:sldMk cId="1624627617" sldId="323"/>
            <ac:spMk id="3" creationId="{BCECAAA1-A2D9-43A9-964B-334D7AFB9358}"/>
          </ac:spMkLst>
        </pc:spChg>
        <pc:spChg chg="mod">
          <ac:chgData name="Arthur Carvalho" userId="70b5cea2c297013d" providerId="LiveId" clId="{B87D0F38-6622-47FA-8BB1-4440876C34D7}" dt="2021-11-22T16:16:49.711" v="789"/>
          <ac:spMkLst>
            <pc:docMk/>
            <pc:sldMk cId="1624627617" sldId="323"/>
            <ac:spMk id="4" creationId="{58002985-F24C-4DF2-9575-E8D7C183ACF9}"/>
          </ac:spMkLst>
        </pc:spChg>
        <pc:spChg chg="add del mod">
          <ac:chgData name="Arthur Carvalho" userId="70b5cea2c297013d" providerId="LiveId" clId="{B87D0F38-6622-47FA-8BB1-4440876C34D7}" dt="2021-11-22T16:34:27.360" v="1160" actId="478"/>
          <ac:spMkLst>
            <pc:docMk/>
            <pc:sldMk cId="1624627617" sldId="323"/>
            <ac:spMk id="17" creationId="{1B8AAB1F-CD36-40DB-971A-BC19BF150EC5}"/>
          </ac:spMkLst>
        </pc:spChg>
        <pc:spChg chg="add mod">
          <ac:chgData name="Arthur Carvalho" userId="70b5cea2c297013d" providerId="LiveId" clId="{B87D0F38-6622-47FA-8BB1-4440876C34D7}" dt="2021-11-22T16:35:15.292" v="1176" actId="1076"/>
          <ac:spMkLst>
            <pc:docMk/>
            <pc:sldMk cId="1624627617" sldId="323"/>
            <ac:spMk id="22" creationId="{9AB588AD-48C4-4D7C-85B2-AAC3C390264A}"/>
          </ac:spMkLst>
        </pc:spChg>
        <pc:spChg chg="add mod">
          <ac:chgData name="Arthur Carvalho" userId="70b5cea2c297013d" providerId="LiveId" clId="{B87D0F38-6622-47FA-8BB1-4440876C34D7}" dt="2021-11-22T16:38:55.598" v="1397" actId="688"/>
          <ac:spMkLst>
            <pc:docMk/>
            <pc:sldMk cId="1624627617" sldId="323"/>
            <ac:spMk id="23" creationId="{D5D3C582-3190-4F10-9A39-C1B92F8B13B2}"/>
          </ac:spMkLst>
        </pc:spChg>
        <pc:spChg chg="add mod">
          <ac:chgData name="Arthur Carvalho" userId="70b5cea2c297013d" providerId="LiveId" clId="{B87D0F38-6622-47FA-8BB1-4440876C34D7}" dt="2021-11-22T16:39:12.791" v="1401" actId="14100"/>
          <ac:spMkLst>
            <pc:docMk/>
            <pc:sldMk cId="1624627617" sldId="323"/>
            <ac:spMk id="29" creationId="{9BC903A0-0E95-4B22-B5CE-AC2BE0D83BBD}"/>
          </ac:spMkLst>
        </pc:spChg>
        <pc:spChg chg="add mod">
          <ac:chgData name="Arthur Carvalho" userId="70b5cea2c297013d" providerId="LiveId" clId="{B87D0F38-6622-47FA-8BB1-4440876C34D7}" dt="2021-11-22T16:46:33.775" v="1496" actId="20577"/>
          <ac:spMkLst>
            <pc:docMk/>
            <pc:sldMk cId="1624627617" sldId="323"/>
            <ac:spMk id="31" creationId="{ABA0BC7B-5BB7-42DB-BD8B-127E27CD4069}"/>
          </ac:spMkLst>
        </pc:spChg>
        <pc:spChg chg="add mod">
          <ac:chgData name="Arthur Carvalho" userId="70b5cea2c297013d" providerId="LiveId" clId="{B87D0F38-6622-47FA-8BB1-4440876C34D7}" dt="2021-11-22T16:39:58.784" v="1436" actId="1076"/>
          <ac:spMkLst>
            <pc:docMk/>
            <pc:sldMk cId="1624627617" sldId="323"/>
            <ac:spMk id="35" creationId="{5C87201D-9600-4280-A906-2B060E558A7F}"/>
          </ac:spMkLst>
        </pc:spChg>
        <pc:spChg chg="add mod">
          <ac:chgData name="Arthur Carvalho" userId="70b5cea2c297013d" providerId="LiveId" clId="{B87D0F38-6622-47FA-8BB1-4440876C34D7}" dt="2021-11-22T16:41:30.549" v="1478" actId="1076"/>
          <ac:spMkLst>
            <pc:docMk/>
            <pc:sldMk cId="1624627617" sldId="323"/>
            <ac:spMk id="36" creationId="{02F1C47A-D48D-4F74-B901-13A835286338}"/>
          </ac:spMkLst>
        </pc:spChg>
        <pc:spChg chg="add mod">
          <ac:chgData name="Arthur Carvalho" userId="70b5cea2c297013d" providerId="LiveId" clId="{B87D0F38-6622-47FA-8BB1-4440876C34D7}" dt="2021-11-22T16:40:15.907" v="1457" actId="1076"/>
          <ac:spMkLst>
            <pc:docMk/>
            <pc:sldMk cId="1624627617" sldId="323"/>
            <ac:spMk id="37" creationId="{46BF9C65-112B-416C-80CC-7B0EB98C9C8C}"/>
          </ac:spMkLst>
        </pc:spChg>
        <pc:picChg chg="add del mod">
          <ac:chgData name="Arthur Carvalho" userId="70b5cea2c297013d" providerId="LiveId" clId="{B87D0F38-6622-47FA-8BB1-4440876C34D7}" dt="2021-11-22T16:33:46.645" v="1153" actId="478"/>
          <ac:picMkLst>
            <pc:docMk/>
            <pc:sldMk cId="1624627617" sldId="323"/>
            <ac:picMk id="5" creationId="{D9C78417-8622-4D20-B361-50AE5B5E7B68}"/>
          </ac:picMkLst>
        </pc:picChg>
        <pc:picChg chg="add mod">
          <ac:chgData name="Arthur Carvalho" userId="70b5cea2c297013d" providerId="LiveId" clId="{B87D0F38-6622-47FA-8BB1-4440876C34D7}" dt="2021-11-22T16:39:03.144" v="1398" actId="1076"/>
          <ac:picMkLst>
            <pc:docMk/>
            <pc:sldMk cId="1624627617" sldId="323"/>
            <ac:picMk id="6" creationId="{13658569-FD69-4082-90A8-C7A5985BDB98}"/>
          </ac:picMkLst>
        </pc:picChg>
        <pc:picChg chg="add mod">
          <ac:chgData name="Arthur Carvalho" userId="70b5cea2c297013d" providerId="LiveId" clId="{B87D0F38-6622-47FA-8BB1-4440876C34D7}" dt="2021-11-22T16:33:27.249" v="1142" actId="1076"/>
          <ac:picMkLst>
            <pc:docMk/>
            <pc:sldMk cId="1624627617" sldId="323"/>
            <ac:picMk id="8" creationId="{E1067C6F-62F3-4603-A1EB-C37C21F0D98E}"/>
          </ac:picMkLst>
        </pc:picChg>
        <pc:picChg chg="add mod">
          <ac:chgData name="Arthur Carvalho" userId="70b5cea2c297013d" providerId="LiveId" clId="{B87D0F38-6622-47FA-8BB1-4440876C34D7}" dt="2021-11-22T16:34:24.466" v="1158" actId="1076"/>
          <ac:picMkLst>
            <pc:docMk/>
            <pc:sldMk cId="1624627617" sldId="323"/>
            <ac:picMk id="16" creationId="{004DABDA-C655-4756-B8F4-2D3A94CA8020}"/>
          </ac:picMkLst>
        </pc:picChg>
        <pc:picChg chg="add mod">
          <ac:chgData name="Arthur Carvalho" userId="70b5cea2c297013d" providerId="LiveId" clId="{B87D0F38-6622-47FA-8BB1-4440876C34D7}" dt="2021-11-22T16:39:03.144" v="1398" actId="1076"/>
          <ac:picMkLst>
            <pc:docMk/>
            <pc:sldMk cId="1624627617" sldId="323"/>
            <ac:picMk id="20" creationId="{A51E972E-B1D4-40EB-940F-399BE213923C}"/>
          </ac:picMkLst>
        </pc:picChg>
        <pc:picChg chg="add mod">
          <ac:chgData name="Arthur Carvalho" userId="70b5cea2c297013d" providerId="LiveId" clId="{B87D0F38-6622-47FA-8BB1-4440876C34D7}" dt="2021-11-22T16:39:03.144" v="1398" actId="1076"/>
          <ac:picMkLst>
            <pc:docMk/>
            <pc:sldMk cId="1624627617" sldId="323"/>
            <ac:picMk id="24" creationId="{7DB1B577-C076-4614-8C96-60F1D1373F5A}"/>
          </ac:picMkLst>
        </pc:picChg>
        <pc:picChg chg="add mod">
          <ac:chgData name="Arthur Carvalho" userId="70b5cea2c297013d" providerId="LiveId" clId="{B87D0F38-6622-47FA-8BB1-4440876C34D7}" dt="2021-11-22T16:39:03.144" v="1398" actId="1076"/>
          <ac:picMkLst>
            <pc:docMk/>
            <pc:sldMk cId="1624627617" sldId="323"/>
            <ac:picMk id="25" creationId="{38FCB40A-9976-4BDE-A160-B8A70BADA8E8}"/>
          </ac:picMkLst>
        </pc:picChg>
        <pc:picChg chg="add mod">
          <ac:chgData name="Arthur Carvalho" userId="70b5cea2c297013d" providerId="LiveId" clId="{B87D0F38-6622-47FA-8BB1-4440876C34D7}" dt="2021-11-22T16:39:03.144" v="1398" actId="1076"/>
          <ac:picMkLst>
            <pc:docMk/>
            <pc:sldMk cId="1624627617" sldId="323"/>
            <ac:picMk id="26" creationId="{60B4F1A9-BD12-4D39-9CF2-9BD4CD3B1534}"/>
          </ac:picMkLst>
        </pc:picChg>
        <pc:picChg chg="add mod">
          <ac:chgData name="Arthur Carvalho" userId="70b5cea2c297013d" providerId="LiveId" clId="{B87D0F38-6622-47FA-8BB1-4440876C34D7}" dt="2021-11-22T16:39:03.144" v="1398" actId="1076"/>
          <ac:picMkLst>
            <pc:docMk/>
            <pc:sldMk cId="1624627617" sldId="323"/>
            <ac:picMk id="27" creationId="{2756F448-DCB0-4C71-B2E2-7D10FC41A0AB}"/>
          </ac:picMkLst>
        </pc:picChg>
        <pc:picChg chg="add del mod">
          <ac:chgData name="Arthur Carvalho" userId="70b5cea2c297013d" providerId="LiveId" clId="{B87D0F38-6622-47FA-8BB1-4440876C34D7}" dt="2021-11-22T16:36:00.221" v="1204" actId="478"/>
          <ac:picMkLst>
            <pc:docMk/>
            <pc:sldMk cId="1624627617" sldId="323"/>
            <ac:picMk id="28" creationId="{C9C4DD9D-B755-4A6A-B1BE-9484BE07FC81}"/>
          </ac:picMkLst>
        </pc:picChg>
        <pc:picChg chg="add mod">
          <ac:chgData name="Arthur Carvalho" userId="70b5cea2c297013d" providerId="LiveId" clId="{B87D0F38-6622-47FA-8BB1-4440876C34D7}" dt="2021-11-22T16:39:03.144" v="1398" actId="1076"/>
          <ac:picMkLst>
            <pc:docMk/>
            <pc:sldMk cId="1624627617" sldId="323"/>
            <ac:picMk id="30" creationId="{2CC121D2-F1F3-463F-A019-494CA06C3A52}"/>
          </ac:picMkLst>
        </pc:picChg>
        <pc:cxnChg chg="add mod">
          <ac:chgData name="Arthur Carvalho" userId="70b5cea2c297013d" providerId="LiveId" clId="{B87D0F38-6622-47FA-8BB1-4440876C34D7}" dt="2021-11-22T16:38:48.193" v="1393" actId="14100"/>
          <ac:cxnSpMkLst>
            <pc:docMk/>
            <pc:sldMk cId="1624627617" sldId="323"/>
            <ac:cxnSpMk id="7" creationId="{8F32B803-1732-47E5-88A4-3819D2A88F4D}"/>
          </ac:cxnSpMkLst>
        </pc:cxnChg>
        <pc:cxnChg chg="add mod">
          <ac:chgData name="Arthur Carvalho" userId="70b5cea2c297013d" providerId="LiveId" clId="{B87D0F38-6622-47FA-8BB1-4440876C34D7}" dt="2021-11-22T16:33:46.645" v="1153" actId="478"/>
          <ac:cxnSpMkLst>
            <pc:docMk/>
            <pc:sldMk cId="1624627617" sldId="323"/>
            <ac:cxnSpMk id="9" creationId="{D66B4E5C-2F0E-47FC-A10B-BDD183B415A5}"/>
          </ac:cxnSpMkLst>
        </pc:cxnChg>
      </pc:sldChg>
      <pc:sldChg chg="modNotesTx">
        <pc:chgData name="Arthur Carvalho" userId="70b5cea2c297013d" providerId="LiveId" clId="{B87D0F38-6622-47FA-8BB1-4440876C34D7}" dt="2021-11-22T15:47:48.686" v="429" actId="20577"/>
        <pc:sldMkLst>
          <pc:docMk/>
          <pc:sldMk cId="3736814461" sldId="375"/>
        </pc:sldMkLst>
      </pc:sldChg>
      <pc:sldChg chg="del">
        <pc:chgData name="Arthur Carvalho" userId="70b5cea2c297013d" providerId="LiveId" clId="{B87D0F38-6622-47FA-8BB1-4440876C34D7}" dt="2021-11-22T15:33:19.042" v="164" actId="47"/>
        <pc:sldMkLst>
          <pc:docMk/>
          <pc:sldMk cId="3918633911" sldId="606"/>
        </pc:sldMkLst>
      </pc:sldChg>
      <pc:sldChg chg="modSp mod modAnim">
        <pc:chgData name="Arthur Carvalho" userId="70b5cea2c297013d" providerId="LiveId" clId="{B87D0F38-6622-47FA-8BB1-4440876C34D7}" dt="2021-11-22T15:37:44.923" v="254" actId="6549"/>
        <pc:sldMkLst>
          <pc:docMk/>
          <pc:sldMk cId="702261521" sldId="609"/>
        </pc:sldMkLst>
        <pc:spChg chg="mod">
          <ac:chgData name="Arthur Carvalho" userId="70b5cea2c297013d" providerId="LiveId" clId="{B87D0F38-6622-47FA-8BB1-4440876C34D7}" dt="2021-11-22T15:37:44.923" v="254" actId="6549"/>
          <ac:spMkLst>
            <pc:docMk/>
            <pc:sldMk cId="702261521" sldId="609"/>
            <ac:spMk id="2" creationId="{6DFC0E98-F889-4DDB-A818-64D31F6FECF3}"/>
          </ac:spMkLst>
        </pc:spChg>
      </pc:sldChg>
      <pc:sldChg chg="modSp modAnim">
        <pc:chgData name="Arthur Carvalho" userId="70b5cea2c297013d" providerId="LiveId" clId="{B87D0F38-6622-47FA-8BB1-4440876C34D7}" dt="2021-11-22T15:43:32.471" v="390"/>
        <pc:sldMkLst>
          <pc:docMk/>
          <pc:sldMk cId="3408957165" sldId="610"/>
        </pc:sldMkLst>
        <pc:spChg chg="mod">
          <ac:chgData name="Arthur Carvalho" userId="70b5cea2c297013d" providerId="LiveId" clId="{B87D0F38-6622-47FA-8BB1-4440876C34D7}" dt="2021-11-22T15:43:27.618" v="389" actId="20577"/>
          <ac:spMkLst>
            <pc:docMk/>
            <pc:sldMk cId="3408957165" sldId="610"/>
            <ac:spMk id="30" creationId="{12867CBF-11D7-4318-9D7C-F8551E4C2DE3}"/>
          </ac:spMkLst>
        </pc:spChg>
      </pc:sldChg>
      <pc:sldChg chg="modSp mod modAnim modNotesTx">
        <pc:chgData name="Arthur Carvalho" userId="70b5cea2c297013d" providerId="LiveId" clId="{B87D0F38-6622-47FA-8BB1-4440876C34D7}" dt="2021-11-22T15:54:53.494" v="558" actId="20577"/>
        <pc:sldMkLst>
          <pc:docMk/>
          <pc:sldMk cId="1226623995" sldId="613"/>
        </pc:sldMkLst>
        <pc:spChg chg="mod">
          <ac:chgData name="Arthur Carvalho" userId="70b5cea2c297013d" providerId="LiveId" clId="{B87D0F38-6622-47FA-8BB1-4440876C34D7}" dt="2021-11-22T15:54:53.494" v="558" actId="20577"/>
          <ac:spMkLst>
            <pc:docMk/>
            <pc:sldMk cId="1226623995" sldId="613"/>
            <ac:spMk id="30" creationId="{12867CBF-11D7-4318-9D7C-F8551E4C2DE3}"/>
          </ac:spMkLst>
        </pc:spChg>
      </pc:sldChg>
      <pc:sldChg chg="del">
        <pc:chgData name="Arthur Carvalho" userId="70b5cea2c297013d" providerId="LiveId" clId="{B87D0F38-6622-47FA-8BB1-4440876C34D7}" dt="2021-11-22T16:00:35.009" v="572" actId="2696"/>
        <pc:sldMkLst>
          <pc:docMk/>
          <pc:sldMk cId="454954000" sldId="615"/>
        </pc:sldMkLst>
      </pc:sldChg>
      <pc:sldChg chg="add">
        <pc:chgData name="Arthur Carvalho" userId="70b5cea2c297013d" providerId="LiveId" clId="{B87D0F38-6622-47FA-8BB1-4440876C34D7}" dt="2021-11-22T16:00:37.740" v="573"/>
        <pc:sldMkLst>
          <pc:docMk/>
          <pc:sldMk cId="3070111248" sldId="615"/>
        </pc:sldMkLst>
      </pc:sldChg>
      <pc:sldChg chg="del">
        <pc:chgData name="Arthur Carvalho" userId="70b5cea2c297013d" providerId="LiveId" clId="{B87D0F38-6622-47FA-8BB1-4440876C34D7}" dt="2021-11-22T15:22:16.599" v="6" actId="47"/>
        <pc:sldMkLst>
          <pc:docMk/>
          <pc:sldMk cId="1615832602" sldId="617"/>
        </pc:sldMkLst>
      </pc:sldChg>
      <pc:sldChg chg="modSp mod">
        <pc:chgData name="Arthur Carvalho" userId="70b5cea2c297013d" providerId="LiveId" clId="{B87D0F38-6622-47FA-8BB1-4440876C34D7}" dt="2021-11-22T22:45:47.595" v="1517" actId="20577"/>
        <pc:sldMkLst>
          <pc:docMk/>
          <pc:sldMk cId="3927530198" sldId="643"/>
        </pc:sldMkLst>
        <pc:spChg chg="mod">
          <ac:chgData name="Arthur Carvalho" userId="70b5cea2c297013d" providerId="LiveId" clId="{B87D0F38-6622-47FA-8BB1-4440876C34D7}" dt="2021-11-22T22:45:47.595" v="1517" actId="20577"/>
          <ac:spMkLst>
            <pc:docMk/>
            <pc:sldMk cId="3927530198" sldId="643"/>
            <ac:spMk id="2" creationId="{9C29A883-4C3B-441F-937F-9548F4214E08}"/>
          </ac:spMkLst>
        </pc:spChg>
      </pc:sldChg>
      <pc:sldChg chg="addSp delSp modSp mod modAnim modNotesTx">
        <pc:chgData name="Arthur Carvalho" userId="70b5cea2c297013d" providerId="LiveId" clId="{B87D0F38-6622-47FA-8BB1-4440876C34D7}" dt="2021-11-22T15:30:42.582" v="163" actId="20577"/>
        <pc:sldMkLst>
          <pc:docMk/>
          <pc:sldMk cId="3660056202" sldId="644"/>
        </pc:sldMkLst>
        <pc:spChg chg="mod">
          <ac:chgData name="Arthur Carvalho" userId="70b5cea2c297013d" providerId="LiveId" clId="{B87D0F38-6622-47FA-8BB1-4440876C34D7}" dt="2021-11-22T15:30:42.582" v="163" actId="20577"/>
          <ac:spMkLst>
            <pc:docMk/>
            <pc:sldMk cId="3660056202" sldId="644"/>
            <ac:spMk id="2" creationId="{AE358988-3150-417D-950A-C117B6E85518}"/>
          </ac:spMkLst>
        </pc:spChg>
        <pc:picChg chg="add mod">
          <ac:chgData name="Arthur Carvalho" userId="70b5cea2c297013d" providerId="LiveId" clId="{B87D0F38-6622-47FA-8BB1-4440876C34D7}" dt="2021-11-22T15:29:34.955" v="140" actId="1076"/>
          <ac:picMkLst>
            <pc:docMk/>
            <pc:sldMk cId="3660056202" sldId="644"/>
            <ac:picMk id="6" creationId="{9B8DD60D-0B8F-45BF-85AD-8829E586698B}"/>
          </ac:picMkLst>
        </pc:picChg>
        <pc:picChg chg="mod">
          <ac:chgData name="Arthur Carvalho" userId="70b5cea2c297013d" providerId="LiveId" clId="{B87D0F38-6622-47FA-8BB1-4440876C34D7}" dt="2021-11-22T15:29:33.659" v="139" actId="14100"/>
          <ac:picMkLst>
            <pc:docMk/>
            <pc:sldMk cId="3660056202" sldId="644"/>
            <ac:picMk id="7" creationId="{1876073E-9F12-463A-A955-EFF14A7C9A2A}"/>
          </ac:picMkLst>
        </pc:picChg>
        <pc:picChg chg="add del mod">
          <ac:chgData name="Arthur Carvalho" userId="70b5cea2c297013d" providerId="LiveId" clId="{B87D0F38-6622-47FA-8BB1-4440876C34D7}" dt="2021-11-22T15:29:52.441" v="142" actId="478"/>
          <ac:picMkLst>
            <pc:docMk/>
            <pc:sldMk cId="3660056202" sldId="644"/>
            <ac:picMk id="8" creationId="{54C96A2D-D702-45AC-995F-C3F9847320DF}"/>
          </ac:picMkLst>
        </pc:picChg>
      </pc:sldChg>
      <pc:sldChg chg="modSp mod modNotesTx">
        <pc:chgData name="Arthur Carvalho" userId="70b5cea2c297013d" providerId="LiveId" clId="{B87D0F38-6622-47FA-8BB1-4440876C34D7}" dt="2021-11-22T15:23:44.317" v="18"/>
        <pc:sldMkLst>
          <pc:docMk/>
          <pc:sldMk cId="1095528208" sldId="645"/>
        </pc:sldMkLst>
        <pc:spChg chg="mod">
          <ac:chgData name="Arthur Carvalho" userId="70b5cea2c297013d" providerId="LiveId" clId="{B87D0F38-6622-47FA-8BB1-4440876C34D7}" dt="2021-11-22T15:23:44.317" v="18"/>
          <ac:spMkLst>
            <pc:docMk/>
            <pc:sldMk cId="1095528208" sldId="645"/>
            <ac:spMk id="2" creationId="{512A828D-2813-426D-9D88-63D6CC8E7C4E}"/>
          </ac:spMkLst>
        </pc:spChg>
      </pc:sldChg>
      <pc:sldChg chg="modSp">
        <pc:chgData name="Arthur Carvalho" userId="70b5cea2c297013d" providerId="LiveId" clId="{B87D0F38-6622-47FA-8BB1-4440876C34D7}" dt="2021-11-22T15:39:36.433" v="271" actId="20577"/>
        <pc:sldMkLst>
          <pc:docMk/>
          <pc:sldMk cId="569206510" sldId="646"/>
        </pc:sldMkLst>
        <pc:spChg chg="mod">
          <ac:chgData name="Arthur Carvalho" userId="70b5cea2c297013d" providerId="LiveId" clId="{B87D0F38-6622-47FA-8BB1-4440876C34D7}" dt="2021-11-22T15:39:36.433" v="271" actId="20577"/>
          <ac:spMkLst>
            <pc:docMk/>
            <pc:sldMk cId="569206510" sldId="646"/>
            <ac:spMk id="30" creationId="{12867CBF-11D7-4318-9D7C-F8551E4C2DE3}"/>
          </ac:spMkLst>
        </pc:spChg>
      </pc:sldChg>
      <pc:sldChg chg="modNotesTx">
        <pc:chgData name="Arthur Carvalho" userId="70b5cea2c297013d" providerId="LiveId" clId="{B87D0F38-6622-47FA-8BB1-4440876C34D7}" dt="2021-11-22T15:56:30.742" v="569" actId="20577"/>
        <pc:sldMkLst>
          <pc:docMk/>
          <pc:sldMk cId="3395895641" sldId="647"/>
        </pc:sldMkLst>
      </pc:sldChg>
      <pc:sldChg chg="modSp modAnim">
        <pc:chgData name="Arthur Carvalho" userId="70b5cea2c297013d" providerId="LiveId" clId="{B87D0F38-6622-47FA-8BB1-4440876C34D7}" dt="2021-11-22T15:58:03.440" v="571" actId="20577"/>
        <pc:sldMkLst>
          <pc:docMk/>
          <pc:sldMk cId="1457612403" sldId="648"/>
        </pc:sldMkLst>
        <pc:spChg chg="mod">
          <ac:chgData name="Arthur Carvalho" userId="70b5cea2c297013d" providerId="LiveId" clId="{B87D0F38-6622-47FA-8BB1-4440876C34D7}" dt="2021-11-22T15:58:03.440" v="571" actId="20577"/>
          <ac:spMkLst>
            <pc:docMk/>
            <pc:sldMk cId="1457612403" sldId="648"/>
            <ac:spMk id="2" creationId="{EDA02768-4B7F-4889-B202-7619E4E8DB19}"/>
          </ac:spMkLst>
        </pc:spChg>
      </pc:sldChg>
      <pc:sldChg chg="add">
        <pc:chgData name="Arthur Carvalho" userId="70b5cea2c297013d" providerId="LiveId" clId="{B87D0F38-6622-47FA-8BB1-4440876C34D7}" dt="2021-11-22T16:00:37.740" v="573"/>
        <pc:sldMkLst>
          <pc:docMk/>
          <pc:sldMk cId="3982151398" sldId="650"/>
        </pc:sldMkLst>
      </pc:sldChg>
      <pc:sldChg chg="del">
        <pc:chgData name="Arthur Carvalho" userId="70b5cea2c297013d" providerId="LiveId" clId="{B87D0F38-6622-47FA-8BB1-4440876C34D7}" dt="2021-11-22T16:00:35.009" v="572" actId="2696"/>
        <pc:sldMkLst>
          <pc:docMk/>
          <pc:sldMk cId="4186142173" sldId="650"/>
        </pc:sldMkLst>
      </pc:sldChg>
      <pc:sldChg chg="del">
        <pc:chgData name="Arthur Carvalho" userId="70b5cea2c297013d" providerId="LiveId" clId="{B87D0F38-6622-47FA-8BB1-4440876C34D7}" dt="2021-11-22T15:34:54.434" v="246" actId="47"/>
        <pc:sldMkLst>
          <pc:docMk/>
          <pc:sldMk cId="1490889484" sldId="651"/>
        </pc:sldMkLst>
      </pc:sldChg>
      <pc:sldChg chg="del">
        <pc:chgData name="Arthur Carvalho" userId="70b5cea2c297013d" providerId="LiveId" clId="{B87D0F38-6622-47FA-8BB1-4440876C34D7}" dt="2021-11-22T16:00:35.009" v="572" actId="2696"/>
        <pc:sldMkLst>
          <pc:docMk/>
          <pc:sldMk cId="156837964" sldId="652"/>
        </pc:sldMkLst>
      </pc:sldChg>
      <pc:sldChg chg="add">
        <pc:chgData name="Arthur Carvalho" userId="70b5cea2c297013d" providerId="LiveId" clId="{B87D0F38-6622-47FA-8BB1-4440876C34D7}" dt="2021-11-22T16:00:37.740" v="573"/>
        <pc:sldMkLst>
          <pc:docMk/>
          <pc:sldMk cId="1427326228" sldId="652"/>
        </pc:sldMkLst>
      </pc:sldChg>
      <pc:sldChg chg="del">
        <pc:chgData name="Arthur Carvalho" userId="70b5cea2c297013d" providerId="LiveId" clId="{B87D0F38-6622-47FA-8BB1-4440876C34D7}" dt="2021-11-22T15:34:54.434" v="246" actId="47"/>
        <pc:sldMkLst>
          <pc:docMk/>
          <pc:sldMk cId="4064958544" sldId="653"/>
        </pc:sldMkLst>
      </pc:sldChg>
      <pc:sldChg chg="del">
        <pc:chgData name="Arthur Carvalho" userId="70b5cea2c297013d" providerId="LiveId" clId="{B87D0F38-6622-47FA-8BB1-4440876C34D7}" dt="2021-11-22T15:33:22.534" v="165" actId="47"/>
        <pc:sldMkLst>
          <pc:docMk/>
          <pc:sldMk cId="2657974331" sldId="654"/>
        </pc:sldMkLst>
      </pc:sldChg>
      <pc:sldChg chg="del">
        <pc:chgData name="Arthur Carvalho" userId="70b5cea2c297013d" providerId="LiveId" clId="{B87D0F38-6622-47FA-8BB1-4440876C34D7}" dt="2021-11-22T15:34:54.434" v="246" actId="47"/>
        <pc:sldMkLst>
          <pc:docMk/>
          <pc:sldMk cId="3077832988" sldId="655"/>
        </pc:sldMkLst>
      </pc:sldChg>
      <pc:sldChg chg="del">
        <pc:chgData name="Arthur Carvalho" userId="70b5cea2c297013d" providerId="LiveId" clId="{B87D0F38-6622-47FA-8BB1-4440876C34D7}" dt="2021-11-22T16:17:19.114" v="838" actId="47"/>
        <pc:sldMkLst>
          <pc:docMk/>
          <pc:sldMk cId="1212669923" sldId="656"/>
        </pc:sldMkLst>
      </pc:sldChg>
      <pc:sldChg chg="del">
        <pc:chgData name="Arthur Carvalho" userId="70b5cea2c297013d" providerId="LiveId" clId="{B87D0F38-6622-47FA-8BB1-4440876C34D7}" dt="2021-11-22T16:17:19.114" v="838" actId="47"/>
        <pc:sldMkLst>
          <pc:docMk/>
          <pc:sldMk cId="3863216457" sldId="657"/>
        </pc:sldMkLst>
      </pc:sldChg>
      <pc:sldChg chg="del">
        <pc:chgData name="Arthur Carvalho" userId="70b5cea2c297013d" providerId="LiveId" clId="{B87D0F38-6622-47FA-8BB1-4440876C34D7}" dt="2021-11-22T15:33:19.042" v="164" actId="47"/>
        <pc:sldMkLst>
          <pc:docMk/>
          <pc:sldMk cId="2761452618" sldId="658"/>
        </pc:sldMkLst>
      </pc:sldChg>
      <pc:sldChg chg="del">
        <pc:chgData name="Arthur Carvalho" userId="70b5cea2c297013d" providerId="LiveId" clId="{B87D0F38-6622-47FA-8BB1-4440876C34D7}" dt="2021-11-22T15:33:19.042" v="164" actId="47"/>
        <pc:sldMkLst>
          <pc:docMk/>
          <pc:sldMk cId="1593442551" sldId="659"/>
        </pc:sldMkLst>
      </pc:sldChg>
      <pc:sldChg chg="del">
        <pc:chgData name="Arthur Carvalho" userId="70b5cea2c297013d" providerId="LiveId" clId="{B87D0F38-6622-47FA-8BB1-4440876C34D7}" dt="2021-11-22T16:17:19.114" v="838" actId="47"/>
        <pc:sldMkLst>
          <pc:docMk/>
          <pc:sldMk cId="2592370156" sldId="660"/>
        </pc:sldMkLst>
      </pc:sldChg>
      <pc:sldChg chg="del">
        <pc:chgData name="Arthur Carvalho" userId="70b5cea2c297013d" providerId="LiveId" clId="{B87D0F38-6622-47FA-8BB1-4440876C34D7}" dt="2021-11-22T16:17:19.114" v="838" actId="47"/>
        <pc:sldMkLst>
          <pc:docMk/>
          <pc:sldMk cId="1561554815" sldId="661"/>
        </pc:sldMkLst>
      </pc:sldChg>
      <pc:sldChg chg="addSp delSp modSp new mod addAnim delAnim modAnim">
        <pc:chgData name="Arthur Carvalho" userId="70b5cea2c297013d" providerId="LiveId" clId="{B87D0F38-6622-47FA-8BB1-4440876C34D7}" dt="2021-11-22T22:44:56.507" v="1514" actId="20577"/>
        <pc:sldMkLst>
          <pc:docMk/>
          <pc:sldMk cId="186263303" sldId="662"/>
        </pc:sldMkLst>
        <pc:spChg chg="mod">
          <ac:chgData name="Arthur Carvalho" userId="70b5cea2c297013d" providerId="LiveId" clId="{B87D0F38-6622-47FA-8BB1-4440876C34D7}" dt="2021-11-22T22:44:56.507" v="1514" actId="20577"/>
          <ac:spMkLst>
            <pc:docMk/>
            <pc:sldMk cId="186263303" sldId="662"/>
            <ac:spMk id="2" creationId="{114CE0FD-6886-4389-8839-9407EC8E507F}"/>
          </ac:spMkLst>
        </pc:spChg>
        <pc:spChg chg="mod">
          <ac:chgData name="Arthur Carvalho" userId="70b5cea2c297013d" providerId="LiveId" clId="{B87D0F38-6622-47FA-8BB1-4440876C34D7}" dt="2021-11-22T16:01:12.180" v="640" actId="20577"/>
          <ac:spMkLst>
            <pc:docMk/>
            <pc:sldMk cId="186263303" sldId="662"/>
            <ac:spMk id="4" creationId="{B2025202-4411-442B-96BD-544FF02B3056}"/>
          </ac:spMkLst>
        </pc:spChg>
        <pc:spChg chg="add mod">
          <ac:chgData name="Arthur Carvalho" userId="70b5cea2c297013d" providerId="LiveId" clId="{B87D0F38-6622-47FA-8BB1-4440876C34D7}" dt="2021-11-22T16:24:06.243" v="896" actId="113"/>
          <ac:spMkLst>
            <pc:docMk/>
            <pc:sldMk cId="186263303" sldId="662"/>
            <ac:spMk id="7" creationId="{F60B8D1A-8F15-46B8-8996-A1D3E593B378}"/>
          </ac:spMkLst>
        </pc:spChg>
        <pc:spChg chg="add mod">
          <ac:chgData name="Arthur Carvalho" userId="70b5cea2c297013d" providerId="LiveId" clId="{B87D0F38-6622-47FA-8BB1-4440876C34D7}" dt="2021-11-22T16:19:55.373" v="874" actId="1076"/>
          <ac:spMkLst>
            <pc:docMk/>
            <pc:sldMk cId="186263303" sldId="662"/>
            <ac:spMk id="9" creationId="{8527E0FD-C4ED-4281-8CB2-E8C57D1E2F45}"/>
          </ac:spMkLst>
        </pc:spChg>
        <pc:spChg chg="add del mod">
          <ac:chgData name="Arthur Carvalho" userId="70b5cea2c297013d" providerId="LiveId" clId="{B87D0F38-6622-47FA-8BB1-4440876C34D7}" dt="2021-11-22T16:21:56.402" v="882" actId="22"/>
          <ac:spMkLst>
            <pc:docMk/>
            <pc:sldMk cId="186263303" sldId="662"/>
            <ac:spMk id="11" creationId="{4C119636-720E-478A-B033-163459296E5D}"/>
          </ac:spMkLst>
        </pc:spChg>
        <pc:spChg chg="add mod">
          <ac:chgData name="Arthur Carvalho" userId="70b5cea2c297013d" providerId="LiveId" clId="{B87D0F38-6622-47FA-8BB1-4440876C34D7}" dt="2021-11-22T16:24:07.762" v="897" actId="113"/>
          <ac:spMkLst>
            <pc:docMk/>
            <pc:sldMk cId="186263303" sldId="662"/>
            <ac:spMk id="13" creationId="{E3F6AEDC-57B9-4F35-B9BC-5DBE8414DCD7}"/>
          </ac:spMkLst>
        </pc:spChg>
        <pc:picChg chg="add mod">
          <ac:chgData name="Arthur Carvalho" userId="70b5cea2c297013d" providerId="LiveId" clId="{B87D0F38-6622-47FA-8BB1-4440876C34D7}" dt="2021-11-22T16:18:47.916" v="842" actId="1076"/>
          <ac:picMkLst>
            <pc:docMk/>
            <pc:sldMk cId="186263303" sldId="662"/>
            <ac:picMk id="5" creationId="{DF679315-E51A-432D-8632-45065A0493C3}"/>
          </ac:picMkLst>
        </pc:picChg>
      </pc:sldChg>
      <pc:sldChg chg="modSp new mod modAnim modNotesTx">
        <pc:chgData name="Arthur Carvalho" userId="70b5cea2c297013d" providerId="LiveId" clId="{B87D0F38-6622-47FA-8BB1-4440876C34D7}" dt="2021-11-22T16:49:21.161" v="1513"/>
        <pc:sldMkLst>
          <pc:docMk/>
          <pc:sldMk cId="2269273886" sldId="663"/>
        </pc:sldMkLst>
        <pc:spChg chg="mod">
          <ac:chgData name="Arthur Carvalho" userId="70b5cea2c297013d" providerId="LiveId" clId="{B87D0F38-6622-47FA-8BB1-4440876C34D7}" dt="2021-11-22T16:48:46.958" v="1503" actId="20577"/>
          <ac:spMkLst>
            <pc:docMk/>
            <pc:sldMk cId="2269273886" sldId="663"/>
            <ac:spMk id="2" creationId="{44FFCC0E-A408-447F-97B4-EFD112DB8219}"/>
          </ac:spMkLst>
        </pc:spChg>
        <pc:spChg chg="mod">
          <ac:chgData name="Arthur Carvalho" userId="70b5cea2c297013d" providerId="LiveId" clId="{B87D0F38-6622-47FA-8BB1-4440876C34D7}" dt="2021-11-22T16:16:55.165" v="800" actId="20577"/>
          <ac:spMkLst>
            <pc:docMk/>
            <pc:sldMk cId="2269273886" sldId="663"/>
            <ac:spMk id="4" creationId="{2DD736C8-A812-4777-9378-164BE57F4FD5}"/>
          </ac:spMkLst>
        </pc:spChg>
      </pc:sldChg>
    </pc:docChg>
  </pc:docChgLst>
  <pc:docChgLst>
    <pc:chgData name="Arthur Carvalho" userId="70b5cea2c297013d" providerId="LiveId" clId="{3C9FBC5E-A0DD-45CE-A337-E249B5AC61EA}"/>
    <pc:docChg chg="modSld">
      <pc:chgData name="Arthur Carvalho" userId="70b5cea2c297013d" providerId="LiveId" clId="{3C9FBC5E-A0DD-45CE-A337-E249B5AC61EA}" dt="2021-05-12T15:41:55.945" v="10" actId="20577"/>
      <pc:docMkLst>
        <pc:docMk/>
      </pc:docMkLst>
      <pc:sldChg chg="modSp mod">
        <pc:chgData name="Arthur Carvalho" userId="70b5cea2c297013d" providerId="LiveId" clId="{3C9FBC5E-A0DD-45CE-A337-E249B5AC61EA}" dt="2021-05-12T15:30:56.135" v="7" actId="20577"/>
        <pc:sldMkLst>
          <pc:docMk/>
          <pc:sldMk cId="136672665" sldId="611"/>
        </pc:sldMkLst>
        <pc:spChg chg="mod">
          <ac:chgData name="Arthur Carvalho" userId="70b5cea2c297013d" providerId="LiveId" clId="{3C9FBC5E-A0DD-45CE-A337-E249B5AC61EA}" dt="2021-05-12T15:30:56.135" v="7" actId="20577"/>
          <ac:spMkLst>
            <pc:docMk/>
            <pc:sldMk cId="136672665" sldId="611"/>
            <ac:spMk id="30" creationId="{12867CBF-11D7-4318-9D7C-F8551E4C2DE3}"/>
          </ac:spMkLst>
        </pc:spChg>
      </pc:sldChg>
      <pc:sldChg chg="modSp">
        <pc:chgData name="Arthur Carvalho" userId="70b5cea2c297013d" providerId="LiveId" clId="{3C9FBC5E-A0DD-45CE-A337-E249B5AC61EA}" dt="2021-05-12T15:39:52.523" v="8" actId="113"/>
        <pc:sldMkLst>
          <pc:docMk/>
          <pc:sldMk cId="1457612403" sldId="648"/>
        </pc:sldMkLst>
        <pc:spChg chg="mod">
          <ac:chgData name="Arthur Carvalho" userId="70b5cea2c297013d" providerId="LiveId" clId="{3C9FBC5E-A0DD-45CE-A337-E249B5AC61EA}" dt="2021-05-12T15:39:52.523" v="8" actId="113"/>
          <ac:spMkLst>
            <pc:docMk/>
            <pc:sldMk cId="1457612403" sldId="648"/>
            <ac:spMk id="2" creationId="{EDA02768-4B7F-4889-B202-7619E4E8DB19}"/>
          </ac:spMkLst>
        </pc:spChg>
      </pc:sldChg>
      <pc:sldChg chg="modSp">
        <pc:chgData name="Arthur Carvalho" userId="70b5cea2c297013d" providerId="LiveId" clId="{3C9FBC5E-A0DD-45CE-A337-E249B5AC61EA}" dt="2021-05-12T15:41:55.945" v="10" actId="20577"/>
        <pc:sldMkLst>
          <pc:docMk/>
          <pc:sldMk cId="4186142173" sldId="650"/>
        </pc:sldMkLst>
        <pc:spChg chg="mod">
          <ac:chgData name="Arthur Carvalho" userId="70b5cea2c297013d" providerId="LiveId" clId="{3C9FBC5E-A0DD-45CE-A337-E249B5AC61EA}" dt="2021-05-12T15:41:55.945" v="10" actId="20577"/>
          <ac:spMkLst>
            <pc:docMk/>
            <pc:sldMk cId="4186142173" sldId="650"/>
            <ac:spMk id="2" creationId="{5E9E82D9-35B4-4C31-88D8-06677876AA52}"/>
          </ac:spMkLst>
        </pc:spChg>
      </pc:sldChg>
    </pc:docChg>
  </pc:docChgLst>
  <pc:docChgLst>
    <pc:chgData name="Arthur Carvalho" userId="70b5cea2c297013d" providerId="LiveId" clId="{CA37D891-5469-4A11-9CA7-56A52C0BA457}"/>
    <pc:docChg chg="undo custSel addSld delSld modSld modMainMaster">
      <pc:chgData name="Arthur Carvalho" userId="70b5cea2c297013d" providerId="LiveId" clId="{CA37D891-5469-4A11-9CA7-56A52C0BA457}" dt="2022-03-13T19:12:43.504" v="642" actId="15"/>
      <pc:docMkLst>
        <pc:docMk/>
      </pc:docMkLst>
      <pc:sldChg chg="modSp mod">
        <pc:chgData name="Arthur Carvalho" userId="70b5cea2c297013d" providerId="LiveId" clId="{CA37D891-5469-4A11-9CA7-56A52C0BA457}" dt="2022-03-13T18:50:32.594" v="49" actId="6549"/>
        <pc:sldMkLst>
          <pc:docMk/>
          <pc:sldMk cId="1010604187" sldId="260"/>
        </pc:sldMkLst>
        <pc:spChg chg="mod">
          <ac:chgData name="Arthur Carvalho" userId="70b5cea2c297013d" providerId="LiveId" clId="{CA37D891-5469-4A11-9CA7-56A52C0BA457}" dt="2022-03-13T18:49:06.024" v="39" actId="20577"/>
          <ac:spMkLst>
            <pc:docMk/>
            <pc:sldMk cId="1010604187" sldId="260"/>
            <ac:spMk id="4" creationId="{00000000-0000-0000-0000-000000000000}"/>
          </ac:spMkLst>
        </pc:spChg>
        <pc:graphicFrameChg chg="mod modGraphic">
          <ac:chgData name="Arthur Carvalho" userId="70b5cea2c297013d" providerId="LiveId" clId="{CA37D891-5469-4A11-9CA7-56A52C0BA457}" dt="2022-03-13T18:50:32.594" v="49" actId="6549"/>
          <ac:graphicFrameMkLst>
            <pc:docMk/>
            <pc:sldMk cId="1010604187" sldId="260"/>
            <ac:graphicFrameMk id="6" creationId="{F37F6417-4AC6-4FF6-8DA9-4717900295FF}"/>
          </ac:graphicFrameMkLst>
        </pc:graphicFrameChg>
      </pc:sldChg>
      <pc:sldChg chg="del">
        <pc:chgData name="Arthur Carvalho" userId="70b5cea2c297013d" providerId="LiveId" clId="{CA37D891-5469-4A11-9CA7-56A52C0BA457}" dt="2022-03-13T18:57:50.558" v="93" actId="47"/>
        <pc:sldMkLst>
          <pc:docMk/>
          <pc:sldMk cId="1624627617" sldId="323"/>
        </pc:sldMkLst>
      </pc:sldChg>
      <pc:sldChg chg="del">
        <pc:chgData name="Arthur Carvalho" userId="70b5cea2c297013d" providerId="LiveId" clId="{CA37D891-5469-4A11-9CA7-56A52C0BA457}" dt="2022-03-13T18:58:05.240" v="101" actId="47"/>
        <pc:sldMkLst>
          <pc:docMk/>
          <pc:sldMk cId="3736814461" sldId="375"/>
        </pc:sldMkLst>
      </pc:sldChg>
      <pc:sldChg chg="del">
        <pc:chgData name="Arthur Carvalho" userId="70b5cea2c297013d" providerId="LiveId" clId="{CA37D891-5469-4A11-9CA7-56A52C0BA457}" dt="2022-03-13T18:58:02.082" v="100" actId="47"/>
        <pc:sldMkLst>
          <pc:docMk/>
          <pc:sldMk cId="702261521" sldId="609"/>
        </pc:sldMkLst>
      </pc:sldChg>
      <pc:sldChg chg="del">
        <pc:chgData name="Arthur Carvalho" userId="70b5cea2c297013d" providerId="LiveId" clId="{CA37D891-5469-4A11-9CA7-56A52C0BA457}" dt="2022-03-13T18:57:58.796" v="98" actId="47"/>
        <pc:sldMkLst>
          <pc:docMk/>
          <pc:sldMk cId="136672665" sldId="611"/>
        </pc:sldMkLst>
      </pc:sldChg>
      <pc:sldChg chg="del">
        <pc:chgData name="Arthur Carvalho" userId="70b5cea2c297013d" providerId="LiveId" clId="{CA37D891-5469-4A11-9CA7-56A52C0BA457}" dt="2022-03-13T18:57:56.221" v="97" actId="47"/>
        <pc:sldMkLst>
          <pc:docMk/>
          <pc:sldMk cId="1226623995" sldId="613"/>
        </pc:sldMkLst>
      </pc:sldChg>
      <pc:sldChg chg="del">
        <pc:chgData name="Arthur Carvalho" userId="70b5cea2c297013d" providerId="LiveId" clId="{CA37D891-5469-4A11-9CA7-56A52C0BA457}" dt="2022-03-13T18:57:46.551" v="92" actId="47"/>
        <pc:sldMkLst>
          <pc:docMk/>
          <pc:sldMk cId="3070111248" sldId="615"/>
        </pc:sldMkLst>
      </pc:sldChg>
      <pc:sldChg chg="modSp mod">
        <pc:chgData name="Arthur Carvalho" userId="70b5cea2c297013d" providerId="LiveId" clId="{CA37D891-5469-4A11-9CA7-56A52C0BA457}" dt="2022-03-13T18:57:38.729" v="91" actId="20577"/>
        <pc:sldMkLst>
          <pc:docMk/>
          <pc:sldMk cId="3927530198" sldId="643"/>
        </pc:sldMkLst>
        <pc:spChg chg="mod">
          <ac:chgData name="Arthur Carvalho" userId="70b5cea2c297013d" providerId="LiveId" clId="{CA37D891-5469-4A11-9CA7-56A52C0BA457}" dt="2022-03-13T18:57:36.183" v="87" actId="20577"/>
          <ac:spMkLst>
            <pc:docMk/>
            <pc:sldMk cId="3927530198" sldId="643"/>
            <ac:spMk id="2" creationId="{9C29A883-4C3B-441F-937F-9548F4214E08}"/>
          </ac:spMkLst>
        </pc:spChg>
        <pc:spChg chg="mod">
          <ac:chgData name="Arthur Carvalho" userId="70b5cea2c297013d" providerId="LiveId" clId="{CA37D891-5469-4A11-9CA7-56A52C0BA457}" dt="2022-03-13T18:57:38.729" v="91" actId="20577"/>
          <ac:spMkLst>
            <pc:docMk/>
            <pc:sldMk cId="3927530198" sldId="643"/>
            <ac:spMk id="3" creationId="{B62AC044-93F4-427C-8AC8-E46AC76AEE05}"/>
          </ac:spMkLst>
        </pc:spChg>
      </pc:sldChg>
      <pc:sldChg chg="delSp modSp mod delAnim">
        <pc:chgData name="Arthur Carvalho" userId="70b5cea2c297013d" providerId="LiveId" clId="{CA37D891-5469-4A11-9CA7-56A52C0BA457}" dt="2022-03-13T18:55:55.590" v="72" actId="114"/>
        <pc:sldMkLst>
          <pc:docMk/>
          <pc:sldMk cId="3660056202" sldId="644"/>
        </pc:sldMkLst>
        <pc:spChg chg="mod">
          <ac:chgData name="Arthur Carvalho" userId="70b5cea2c297013d" providerId="LiveId" clId="{CA37D891-5469-4A11-9CA7-56A52C0BA457}" dt="2022-03-13T18:55:55.590" v="72" actId="114"/>
          <ac:spMkLst>
            <pc:docMk/>
            <pc:sldMk cId="3660056202" sldId="644"/>
            <ac:spMk id="2" creationId="{AE358988-3150-417D-950A-C117B6E85518}"/>
          </ac:spMkLst>
        </pc:spChg>
        <pc:spChg chg="mod">
          <ac:chgData name="Arthur Carvalho" userId="70b5cea2c297013d" providerId="LiveId" clId="{CA37D891-5469-4A11-9CA7-56A52C0BA457}" dt="2022-03-13T18:55:02.271" v="61" actId="20577"/>
          <ac:spMkLst>
            <pc:docMk/>
            <pc:sldMk cId="3660056202" sldId="644"/>
            <ac:spMk id="5" creationId="{848D66E3-5C0D-4B68-91A3-3067C62FF148}"/>
          </ac:spMkLst>
        </pc:spChg>
        <pc:picChg chg="del">
          <ac:chgData name="Arthur Carvalho" userId="70b5cea2c297013d" providerId="LiveId" clId="{CA37D891-5469-4A11-9CA7-56A52C0BA457}" dt="2022-03-13T18:49:13.338" v="40" actId="478"/>
          <ac:picMkLst>
            <pc:docMk/>
            <pc:sldMk cId="3660056202" sldId="644"/>
            <ac:picMk id="6" creationId="{9B8DD60D-0B8F-45BF-85AD-8829E586698B}"/>
          </ac:picMkLst>
        </pc:picChg>
      </pc:sldChg>
      <pc:sldChg chg="del">
        <pc:chgData name="Arthur Carvalho" userId="70b5cea2c297013d" providerId="LiveId" clId="{CA37D891-5469-4A11-9CA7-56A52C0BA457}" dt="2022-03-13T18:49:51.229" v="46" actId="47"/>
        <pc:sldMkLst>
          <pc:docMk/>
          <pc:sldMk cId="1095528208" sldId="645"/>
        </pc:sldMkLst>
      </pc:sldChg>
      <pc:sldChg chg="del">
        <pc:chgData name="Arthur Carvalho" userId="70b5cea2c297013d" providerId="LiveId" clId="{CA37D891-5469-4A11-9CA7-56A52C0BA457}" dt="2022-03-13T18:58:01.014" v="99" actId="47"/>
        <pc:sldMkLst>
          <pc:docMk/>
          <pc:sldMk cId="569206510" sldId="646"/>
        </pc:sldMkLst>
      </pc:sldChg>
      <pc:sldChg chg="del">
        <pc:chgData name="Arthur Carvalho" userId="70b5cea2c297013d" providerId="LiveId" clId="{CA37D891-5469-4A11-9CA7-56A52C0BA457}" dt="2022-03-13T18:57:55.417" v="96" actId="47"/>
        <pc:sldMkLst>
          <pc:docMk/>
          <pc:sldMk cId="3395895641" sldId="647"/>
        </pc:sldMkLst>
      </pc:sldChg>
      <pc:sldChg chg="del">
        <pc:chgData name="Arthur Carvalho" userId="70b5cea2c297013d" providerId="LiveId" clId="{CA37D891-5469-4A11-9CA7-56A52C0BA457}" dt="2022-03-13T18:57:53.170" v="95" actId="47"/>
        <pc:sldMkLst>
          <pc:docMk/>
          <pc:sldMk cId="1457612403" sldId="648"/>
        </pc:sldMkLst>
      </pc:sldChg>
      <pc:sldChg chg="del">
        <pc:chgData name="Arthur Carvalho" userId="70b5cea2c297013d" providerId="LiveId" clId="{CA37D891-5469-4A11-9CA7-56A52C0BA457}" dt="2022-03-13T18:57:46.551" v="92" actId="47"/>
        <pc:sldMkLst>
          <pc:docMk/>
          <pc:sldMk cId="3982151398" sldId="650"/>
        </pc:sldMkLst>
      </pc:sldChg>
      <pc:sldChg chg="del">
        <pc:chgData name="Arthur Carvalho" userId="70b5cea2c297013d" providerId="LiveId" clId="{CA37D891-5469-4A11-9CA7-56A52C0BA457}" dt="2022-03-13T18:57:46.551" v="92" actId="47"/>
        <pc:sldMkLst>
          <pc:docMk/>
          <pc:sldMk cId="1427326228" sldId="652"/>
        </pc:sldMkLst>
      </pc:sldChg>
      <pc:sldChg chg="del">
        <pc:chgData name="Arthur Carvalho" userId="70b5cea2c297013d" providerId="LiveId" clId="{CA37D891-5469-4A11-9CA7-56A52C0BA457}" dt="2022-03-13T18:57:51.503" v="94" actId="47"/>
        <pc:sldMkLst>
          <pc:docMk/>
          <pc:sldMk cId="186263303" sldId="662"/>
        </pc:sldMkLst>
      </pc:sldChg>
      <pc:sldChg chg="modSp add mod">
        <pc:chgData name="Arthur Carvalho" userId="70b5cea2c297013d" providerId="LiveId" clId="{CA37D891-5469-4A11-9CA7-56A52C0BA457}" dt="2022-03-13T18:56:20.774" v="76" actId="20577"/>
        <pc:sldMkLst>
          <pc:docMk/>
          <pc:sldMk cId="2690791965" sldId="664"/>
        </pc:sldMkLst>
        <pc:spChg chg="mod">
          <ac:chgData name="Arthur Carvalho" userId="70b5cea2c297013d" providerId="LiveId" clId="{CA37D891-5469-4A11-9CA7-56A52C0BA457}" dt="2022-03-13T18:56:20.774" v="76" actId="20577"/>
          <ac:spMkLst>
            <pc:docMk/>
            <pc:sldMk cId="2690791965" sldId="664"/>
            <ac:spMk id="3" creationId="{A782EE73-08D6-454B-99FF-FEFA29F1601C}"/>
          </ac:spMkLst>
        </pc:spChg>
      </pc:sldChg>
      <pc:sldChg chg="addSp delSp modSp new mod">
        <pc:chgData name="Arthur Carvalho" userId="70b5cea2c297013d" providerId="LiveId" clId="{CA37D891-5469-4A11-9CA7-56A52C0BA457}" dt="2022-03-13T19:05:53.646" v="285" actId="14100"/>
        <pc:sldMkLst>
          <pc:docMk/>
          <pc:sldMk cId="3992879476" sldId="665"/>
        </pc:sldMkLst>
        <pc:spChg chg="mod">
          <ac:chgData name="Arthur Carvalho" userId="70b5cea2c297013d" providerId="LiveId" clId="{CA37D891-5469-4A11-9CA7-56A52C0BA457}" dt="2022-03-13T19:04:56.545" v="246" actId="1036"/>
          <ac:spMkLst>
            <pc:docMk/>
            <pc:sldMk cId="3992879476" sldId="665"/>
            <ac:spMk id="2" creationId="{EB74DB7B-1FCD-48B7-86A4-21FCB335F3F4}"/>
          </ac:spMkLst>
        </pc:spChg>
        <pc:spChg chg="mod">
          <ac:chgData name="Arthur Carvalho" userId="70b5cea2c297013d" providerId="LiveId" clId="{CA37D891-5469-4A11-9CA7-56A52C0BA457}" dt="2022-03-13T18:58:11.884" v="106" actId="20577"/>
          <ac:spMkLst>
            <pc:docMk/>
            <pc:sldMk cId="3992879476" sldId="665"/>
            <ac:spMk id="4" creationId="{FCBEF139-16E3-4CB4-AD3A-28DBDA4A88B4}"/>
          </ac:spMkLst>
        </pc:spChg>
        <pc:spChg chg="add mod">
          <ac:chgData name="Arthur Carvalho" userId="70b5cea2c297013d" providerId="LiveId" clId="{CA37D891-5469-4A11-9CA7-56A52C0BA457}" dt="2022-03-13T19:05:53.646" v="285" actId="14100"/>
          <ac:spMkLst>
            <pc:docMk/>
            <pc:sldMk cId="3992879476" sldId="665"/>
            <ac:spMk id="7" creationId="{8910B1C0-8CFC-45D8-99BD-059AE0BCB998}"/>
          </ac:spMkLst>
        </pc:spChg>
        <pc:spChg chg="add del">
          <ac:chgData name="Arthur Carvalho" userId="70b5cea2c297013d" providerId="LiveId" clId="{CA37D891-5469-4A11-9CA7-56A52C0BA457}" dt="2022-03-13T19:03:13.303" v="221" actId="22"/>
          <ac:spMkLst>
            <pc:docMk/>
            <pc:sldMk cId="3992879476" sldId="665"/>
            <ac:spMk id="11" creationId="{56BBC58F-C80B-48C9-B6C9-E02C5A9C4419}"/>
          </ac:spMkLst>
        </pc:spChg>
        <pc:spChg chg="add del mod">
          <ac:chgData name="Arthur Carvalho" userId="70b5cea2c297013d" providerId="LiveId" clId="{CA37D891-5469-4A11-9CA7-56A52C0BA457}" dt="2022-03-13T19:03:24.294" v="224" actId="21"/>
          <ac:spMkLst>
            <pc:docMk/>
            <pc:sldMk cId="3992879476" sldId="665"/>
            <ac:spMk id="13" creationId="{E6B0329C-EA4A-4467-BF48-FC8E4EC2D735}"/>
          </ac:spMkLst>
        </pc:spChg>
        <pc:spChg chg="add del mod">
          <ac:chgData name="Arthur Carvalho" userId="70b5cea2c297013d" providerId="LiveId" clId="{CA37D891-5469-4A11-9CA7-56A52C0BA457}" dt="2022-03-13T19:03:32.305" v="226"/>
          <ac:spMkLst>
            <pc:docMk/>
            <pc:sldMk cId="3992879476" sldId="665"/>
            <ac:spMk id="14" creationId="{2FFE170A-DD71-4C0B-9EB4-A99C5B10AB72}"/>
          </ac:spMkLst>
        </pc:spChg>
        <pc:spChg chg="add del mod">
          <ac:chgData name="Arthur Carvalho" userId="70b5cea2c297013d" providerId="LiveId" clId="{CA37D891-5469-4A11-9CA7-56A52C0BA457}" dt="2022-03-13T19:04:13.956" v="234"/>
          <ac:spMkLst>
            <pc:docMk/>
            <pc:sldMk cId="3992879476" sldId="665"/>
            <ac:spMk id="15" creationId="{3BC96E00-09AE-4DCD-B864-3F8735CBA8FD}"/>
          </ac:spMkLst>
        </pc:spChg>
        <pc:spChg chg="add mod">
          <ac:chgData name="Arthur Carvalho" userId="70b5cea2c297013d" providerId="LiveId" clId="{CA37D891-5469-4A11-9CA7-56A52C0BA457}" dt="2022-03-13T19:05:48.305" v="282" actId="14100"/>
          <ac:spMkLst>
            <pc:docMk/>
            <pc:sldMk cId="3992879476" sldId="665"/>
            <ac:spMk id="17" creationId="{364DEFF4-CD6E-4EFF-8118-2EBA8B498ECA}"/>
          </ac:spMkLst>
        </pc:spChg>
        <pc:spChg chg="add mod">
          <ac:chgData name="Arthur Carvalho" userId="70b5cea2c297013d" providerId="LiveId" clId="{CA37D891-5469-4A11-9CA7-56A52C0BA457}" dt="2022-03-13T19:05:31.920" v="263" actId="1076"/>
          <ac:spMkLst>
            <pc:docMk/>
            <pc:sldMk cId="3992879476" sldId="665"/>
            <ac:spMk id="18" creationId="{679CC014-B271-4314-A4F9-85DC05C262D6}"/>
          </ac:spMkLst>
        </pc:spChg>
        <pc:picChg chg="add mod">
          <ac:chgData name="Arthur Carvalho" userId="70b5cea2c297013d" providerId="LiveId" clId="{CA37D891-5469-4A11-9CA7-56A52C0BA457}" dt="2022-03-13T19:05:48.305" v="282" actId="14100"/>
          <ac:picMkLst>
            <pc:docMk/>
            <pc:sldMk cId="3992879476" sldId="665"/>
            <ac:picMk id="1026" creationId="{1ABC42B7-7D95-489B-860C-7805FA1C65C8}"/>
          </ac:picMkLst>
        </pc:picChg>
        <pc:picChg chg="add del mod">
          <ac:chgData name="Arthur Carvalho" userId="70b5cea2c297013d" providerId="LiveId" clId="{CA37D891-5469-4A11-9CA7-56A52C0BA457}" dt="2022-03-13T19:02:56.248" v="216" actId="478"/>
          <ac:picMkLst>
            <pc:docMk/>
            <pc:sldMk cId="3992879476" sldId="665"/>
            <ac:picMk id="1028" creationId="{19055998-551E-4A63-AB5E-8BAA13296F70}"/>
          </ac:picMkLst>
        </pc:picChg>
        <pc:picChg chg="add mod">
          <ac:chgData name="Arthur Carvalho" userId="70b5cea2c297013d" providerId="LiveId" clId="{CA37D891-5469-4A11-9CA7-56A52C0BA457}" dt="2022-03-13T19:05:48.305" v="282" actId="14100"/>
          <ac:picMkLst>
            <pc:docMk/>
            <pc:sldMk cId="3992879476" sldId="665"/>
            <ac:picMk id="1030" creationId="{41690BC5-43D2-4B1B-B8AA-493251493AF9}"/>
          </ac:picMkLst>
        </pc:picChg>
      </pc:sldChg>
      <pc:sldChg chg="modSp new mod">
        <pc:chgData name="Arthur Carvalho" userId="70b5cea2c297013d" providerId="LiveId" clId="{CA37D891-5469-4A11-9CA7-56A52C0BA457}" dt="2022-03-13T19:09:39.387" v="473" actId="313"/>
        <pc:sldMkLst>
          <pc:docMk/>
          <pc:sldMk cId="1796704942" sldId="666"/>
        </pc:sldMkLst>
        <pc:spChg chg="mod">
          <ac:chgData name="Arthur Carvalho" userId="70b5cea2c297013d" providerId="LiveId" clId="{CA37D891-5469-4A11-9CA7-56A52C0BA457}" dt="2022-03-13T19:09:39.387" v="473" actId="313"/>
          <ac:spMkLst>
            <pc:docMk/>
            <pc:sldMk cId="1796704942" sldId="666"/>
            <ac:spMk id="2" creationId="{FB070B10-B957-4945-9DD6-F5B02F562B62}"/>
          </ac:spMkLst>
        </pc:spChg>
        <pc:spChg chg="mod">
          <ac:chgData name="Arthur Carvalho" userId="70b5cea2c297013d" providerId="LiveId" clId="{CA37D891-5469-4A11-9CA7-56A52C0BA457}" dt="2022-03-13T19:06:03.933" v="290" actId="20577"/>
          <ac:spMkLst>
            <pc:docMk/>
            <pc:sldMk cId="1796704942" sldId="666"/>
            <ac:spMk id="4" creationId="{1372CFB4-A28F-4D7B-BCBF-A113B6F72083}"/>
          </ac:spMkLst>
        </pc:spChg>
      </pc:sldChg>
      <pc:sldChg chg="modSp new mod">
        <pc:chgData name="Arthur Carvalho" userId="70b5cea2c297013d" providerId="LiveId" clId="{CA37D891-5469-4A11-9CA7-56A52C0BA457}" dt="2022-03-13T19:12:12.604" v="605" actId="313"/>
        <pc:sldMkLst>
          <pc:docMk/>
          <pc:sldMk cId="838829878" sldId="667"/>
        </pc:sldMkLst>
        <pc:spChg chg="mod">
          <ac:chgData name="Arthur Carvalho" userId="70b5cea2c297013d" providerId="LiveId" clId="{CA37D891-5469-4A11-9CA7-56A52C0BA457}" dt="2022-03-13T19:12:12.604" v="605" actId="313"/>
          <ac:spMkLst>
            <pc:docMk/>
            <pc:sldMk cId="838829878" sldId="667"/>
            <ac:spMk id="2" creationId="{DBF3A203-61CF-4F3D-AC6B-D9869269DBCA}"/>
          </ac:spMkLst>
        </pc:spChg>
        <pc:spChg chg="mod">
          <ac:chgData name="Arthur Carvalho" userId="70b5cea2c297013d" providerId="LiveId" clId="{CA37D891-5469-4A11-9CA7-56A52C0BA457}" dt="2022-03-13T19:10:57.301" v="484"/>
          <ac:spMkLst>
            <pc:docMk/>
            <pc:sldMk cId="838829878" sldId="667"/>
            <ac:spMk id="4" creationId="{57C5EA0E-E582-4455-B31A-ACE278EFD9B7}"/>
          </ac:spMkLst>
        </pc:spChg>
      </pc:sldChg>
      <pc:sldChg chg="modSp new mod">
        <pc:chgData name="Arthur Carvalho" userId="70b5cea2c297013d" providerId="LiveId" clId="{CA37D891-5469-4A11-9CA7-56A52C0BA457}" dt="2022-03-13T19:12:43.504" v="642" actId="15"/>
        <pc:sldMkLst>
          <pc:docMk/>
          <pc:sldMk cId="2703250166" sldId="668"/>
        </pc:sldMkLst>
        <pc:spChg chg="mod">
          <ac:chgData name="Arthur Carvalho" userId="70b5cea2c297013d" providerId="LiveId" clId="{CA37D891-5469-4A11-9CA7-56A52C0BA457}" dt="2022-03-13T19:12:43.504" v="642" actId="15"/>
          <ac:spMkLst>
            <pc:docMk/>
            <pc:sldMk cId="2703250166" sldId="668"/>
            <ac:spMk id="2" creationId="{752B74B7-5053-4872-A00B-2FFBC17F66F7}"/>
          </ac:spMkLst>
        </pc:spChg>
      </pc:sldChg>
      <pc:sldMasterChg chg="modSldLayout">
        <pc:chgData name="Arthur Carvalho" userId="70b5cea2c297013d" providerId="LiveId" clId="{CA37D891-5469-4A11-9CA7-56A52C0BA457}" dt="2022-03-13T18:54:53.916" v="57" actId="20577"/>
        <pc:sldMasterMkLst>
          <pc:docMk/>
          <pc:sldMasterMk cId="1584336775" sldId="2147483648"/>
        </pc:sldMasterMkLst>
        <pc:sldLayoutChg chg="modSp mod">
          <pc:chgData name="Arthur Carvalho" userId="70b5cea2c297013d" providerId="LiveId" clId="{CA37D891-5469-4A11-9CA7-56A52C0BA457}" dt="2022-03-13T18:54:53.916" v="57" actId="20577"/>
          <pc:sldLayoutMkLst>
            <pc:docMk/>
            <pc:sldMasterMk cId="1584336775" sldId="2147483648"/>
            <pc:sldLayoutMk cId="2144963963" sldId="2147483650"/>
          </pc:sldLayoutMkLst>
          <pc:spChg chg="mod">
            <ac:chgData name="Arthur Carvalho" userId="70b5cea2c297013d" providerId="LiveId" clId="{CA37D891-5469-4A11-9CA7-56A52C0BA457}" dt="2022-03-13T18:54:53.916" v="57" actId="20577"/>
            <ac:spMkLst>
              <pc:docMk/>
              <pc:sldMasterMk cId="1584336775" sldId="2147483648"/>
              <pc:sldLayoutMk cId="2144963963" sldId="2147483650"/>
              <ac:spMk id="6" creationId="{00000000-0000-0000-0000-000000000000}"/>
            </ac:spMkLst>
          </pc:spChg>
        </pc:sldLayoutChg>
        <pc:sldLayoutChg chg="modSp mod">
          <pc:chgData name="Arthur Carvalho" userId="70b5cea2c297013d" providerId="LiveId" clId="{CA37D891-5469-4A11-9CA7-56A52C0BA457}" dt="2022-03-13T18:54:50.504" v="53" actId="20577"/>
          <pc:sldLayoutMkLst>
            <pc:docMk/>
            <pc:sldMasterMk cId="1584336775" sldId="2147483648"/>
            <pc:sldLayoutMk cId="2588051569" sldId="2147483656"/>
          </pc:sldLayoutMkLst>
          <pc:spChg chg="mod">
            <ac:chgData name="Arthur Carvalho" userId="70b5cea2c297013d" providerId="LiveId" clId="{CA37D891-5469-4A11-9CA7-56A52C0BA457}" dt="2022-03-13T18:54:50.504" v="53" actId="20577"/>
            <ac:spMkLst>
              <pc:docMk/>
              <pc:sldMasterMk cId="1584336775" sldId="2147483648"/>
              <pc:sldLayoutMk cId="2588051569" sldId="2147483656"/>
              <ac:spMk id="5" creationId="{365981E7-0904-46BA-B4D2-86D84DCAC109}"/>
            </ac:spMkLst>
          </pc:spChg>
        </pc:sldLayoutChg>
      </pc:sldMasterChg>
    </pc:docChg>
  </pc:docChgLst>
  <pc:docChgLst>
    <pc:chgData name="Arthur Carvalho" userId="70b5cea2c297013d" providerId="LiveId" clId="{A57D6233-3AB9-41E2-9943-861DBD2A5C1B}"/>
    <pc:docChg chg="undo custSel addSld delSld modSld sldOrd">
      <pc:chgData name="Arthur Carvalho" userId="70b5cea2c297013d" providerId="LiveId" clId="{A57D6233-3AB9-41E2-9943-861DBD2A5C1B}" dt="2022-03-16T02:16:23.528" v="5164"/>
      <pc:docMkLst>
        <pc:docMk/>
      </pc:docMkLst>
      <pc:sldChg chg="del">
        <pc:chgData name="Arthur Carvalho" userId="70b5cea2c297013d" providerId="LiveId" clId="{A57D6233-3AB9-41E2-9943-861DBD2A5C1B}" dt="2022-03-13T19:32:27.744" v="842" actId="47"/>
        <pc:sldMkLst>
          <pc:docMk/>
          <pc:sldMk cId="3408957165" sldId="610"/>
        </pc:sldMkLst>
      </pc:sldChg>
      <pc:sldChg chg="del">
        <pc:chgData name="Arthur Carvalho" userId="70b5cea2c297013d" providerId="LiveId" clId="{A57D6233-3AB9-41E2-9943-861DBD2A5C1B}" dt="2022-03-13T19:32:29.239" v="843" actId="47"/>
        <pc:sldMkLst>
          <pc:docMk/>
          <pc:sldMk cId="2269273886" sldId="663"/>
        </pc:sldMkLst>
      </pc:sldChg>
      <pc:sldChg chg="addSp modSp mod modAnim">
        <pc:chgData name="Arthur Carvalho" userId="70b5cea2c297013d" providerId="LiveId" clId="{A57D6233-3AB9-41E2-9943-861DBD2A5C1B}" dt="2022-03-13T20:46:40.227" v="1340"/>
        <pc:sldMkLst>
          <pc:docMk/>
          <pc:sldMk cId="3992879476" sldId="665"/>
        </pc:sldMkLst>
        <pc:spChg chg="add mod">
          <ac:chgData name="Arthur Carvalho" userId="70b5cea2c297013d" providerId="LiveId" clId="{A57D6233-3AB9-41E2-9943-861DBD2A5C1B}" dt="2022-03-13T19:19:38.608" v="99" actId="207"/>
          <ac:spMkLst>
            <pc:docMk/>
            <pc:sldMk cId="3992879476" sldId="665"/>
            <ac:spMk id="11" creationId="{DB681CCD-46A9-4D5C-86DF-89BD1080A30F}"/>
          </ac:spMkLst>
        </pc:spChg>
        <pc:spChg chg="add mod">
          <ac:chgData name="Arthur Carvalho" userId="70b5cea2c297013d" providerId="LiveId" clId="{A57D6233-3AB9-41E2-9943-861DBD2A5C1B}" dt="2022-03-13T19:21:51.190" v="119" actId="20577"/>
          <ac:spMkLst>
            <pc:docMk/>
            <pc:sldMk cId="3992879476" sldId="665"/>
            <ac:spMk id="12" creationId="{6279FCC4-69EE-46C2-B36C-6A61FE805D6F}"/>
          </ac:spMkLst>
        </pc:spChg>
        <pc:spChg chg="mod">
          <ac:chgData name="Arthur Carvalho" userId="70b5cea2c297013d" providerId="LiveId" clId="{A57D6233-3AB9-41E2-9943-861DBD2A5C1B}" dt="2022-03-13T20:45:53.420" v="1338" actId="20577"/>
          <ac:spMkLst>
            <pc:docMk/>
            <pc:sldMk cId="3992879476" sldId="665"/>
            <ac:spMk id="18" creationId="{679CC014-B271-4314-A4F9-85DC05C262D6}"/>
          </ac:spMkLst>
        </pc:spChg>
      </pc:sldChg>
      <pc:sldChg chg="modSp mod modAnim">
        <pc:chgData name="Arthur Carvalho" userId="70b5cea2c297013d" providerId="LiveId" clId="{A57D6233-3AB9-41E2-9943-861DBD2A5C1B}" dt="2022-03-15T21:01:25.591" v="5149" actId="6549"/>
        <pc:sldMkLst>
          <pc:docMk/>
          <pc:sldMk cId="1796704942" sldId="666"/>
        </pc:sldMkLst>
        <pc:spChg chg="mod">
          <ac:chgData name="Arthur Carvalho" userId="70b5cea2c297013d" providerId="LiveId" clId="{A57D6233-3AB9-41E2-9943-861DBD2A5C1B}" dt="2022-03-15T21:01:25.591" v="5149" actId="6549"/>
          <ac:spMkLst>
            <pc:docMk/>
            <pc:sldMk cId="1796704942" sldId="666"/>
            <ac:spMk id="2" creationId="{FB070B10-B957-4945-9DD6-F5B02F562B62}"/>
          </ac:spMkLst>
        </pc:spChg>
        <pc:spChg chg="mod">
          <ac:chgData name="Arthur Carvalho" userId="70b5cea2c297013d" providerId="LiveId" clId="{A57D6233-3AB9-41E2-9943-861DBD2A5C1B}" dt="2022-03-13T21:10:10.068" v="1691"/>
          <ac:spMkLst>
            <pc:docMk/>
            <pc:sldMk cId="1796704942" sldId="666"/>
            <ac:spMk id="4" creationId="{1372CFB4-A28F-4D7B-BCBF-A113B6F72083}"/>
          </ac:spMkLst>
        </pc:spChg>
      </pc:sldChg>
      <pc:sldChg chg="modSp mod modAnim modNotesTx">
        <pc:chgData name="Arthur Carvalho" userId="70b5cea2c297013d" providerId="LiveId" clId="{A57D6233-3AB9-41E2-9943-861DBD2A5C1B}" dt="2022-03-13T21:10:06.679" v="1690" actId="20577"/>
        <pc:sldMkLst>
          <pc:docMk/>
          <pc:sldMk cId="838829878" sldId="667"/>
        </pc:sldMkLst>
        <pc:spChg chg="mod">
          <ac:chgData name="Arthur Carvalho" userId="70b5cea2c297013d" providerId="LiveId" clId="{A57D6233-3AB9-41E2-9943-861DBD2A5C1B}" dt="2022-03-13T21:06:24.111" v="1682" actId="20577"/>
          <ac:spMkLst>
            <pc:docMk/>
            <pc:sldMk cId="838829878" sldId="667"/>
            <ac:spMk id="2" creationId="{DBF3A203-61CF-4F3D-AC6B-D9869269DBCA}"/>
          </ac:spMkLst>
        </pc:spChg>
        <pc:spChg chg="mod">
          <ac:chgData name="Arthur Carvalho" userId="70b5cea2c297013d" providerId="LiveId" clId="{A57D6233-3AB9-41E2-9943-861DBD2A5C1B}" dt="2022-03-13T21:10:06.679" v="1690" actId="20577"/>
          <ac:spMkLst>
            <pc:docMk/>
            <pc:sldMk cId="838829878" sldId="667"/>
            <ac:spMk id="4" creationId="{57C5EA0E-E582-4455-B31A-ACE278EFD9B7}"/>
          </ac:spMkLst>
        </pc:spChg>
      </pc:sldChg>
      <pc:sldChg chg="addSp delSp modSp mod">
        <pc:chgData name="Arthur Carvalho" userId="70b5cea2c297013d" providerId="LiveId" clId="{A57D6233-3AB9-41E2-9943-861DBD2A5C1B}" dt="2022-03-13T19:18:00.422" v="44" actId="1076"/>
        <pc:sldMkLst>
          <pc:docMk/>
          <pc:sldMk cId="2703250166" sldId="668"/>
        </pc:sldMkLst>
        <pc:spChg chg="mod">
          <ac:chgData name="Arthur Carvalho" userId="70b5cea2c297013d" providerId="LiveId" clId="{A57D6233-3AB9-41E2-9943-861DBD2A5C1B}" dt="2022-03-13T19:17:18.863" v="37" actId="20577"/>
          <ac:spMkLst>
            <pc:docMk/>
            <pc:sldMk cId="2703250166" sldId="668"/>
            <ac:spMk id="2" creationId="{752B74B7-5053-4872-A00B-2FFBC17F66F7}"/>
          </ac:spMkLst>
        </pc:spChg>
        <pc:spChg chg="del">
          <ac:chgData name="Arthur Carvalho" userId="70b5cea2c297013d" providerId="LiveId" clId="{A57D6233-3AB9-41E2-9943-861DBD2A5C1B}" dt="2022-03-13T19:16:05.697" v="22" actId="478"/>
          <ac:spMkLst>
            <pc:docMk/>
            <pc:sldMk cId="2703250166" sldId="668"/>
            <ac:spMk id="3" creationId="{DFC0FDB4-A42E-4AE4-BA9D-83493412108A}"/>
          </ac:spMkLst>
        </pc:spChg>
        <pc:spChg chg="mod">
          <ac:chgData name="Arthur Carvalho" userId="70b5cea2c297013d" providerId="LiveId" clId="{A57D6233-3AB9-41E2-9943-861DBD2A5C1B}" dt="2022-03-13T19:16:30.985" v="29"/>
          <ac:spMkLst>
            <pc:docMk/>
            <pc:sldMk cId="2703250166" sldId="668"/>
            <ac:spMk id="4" creationId="{E3189232-ED6C-48BC-B4D1-FDD1678E37B8}"/>
          </ac:spMkLst>
        </pc:spChg>
        <pc:spChg chg="add del">
          <ac:chgData name="Arthur Carvalho" userId="70b5cea2c297013d" providerId="LiveId" clId="{A57D6233-3AB9-41E2-9943-861DBD2A5C1B}" dt="2022-03-13T19:17:09.556" v="31" actId="22"/>
          <ac:spMkLst>
            <pc:docMk/>
            <pc:sldMk cId="2703250166" sldId="668"/>
            <ac:spMk id="9" creationId="{8A97F926-9ED5-46A5-B22F-88ED7B6895CA}"/>
          </ac:spMkLst>
        </pc:spChg>
        <pc:picChg chg="add mod">
          <ac:chgData name="Arthur Carvalho" userId="70b5cea2c297013d" providerId="LiveId" clId="{A57D6233-3AB9-41E2-9943-861DBD2A5C1B}" dt="2022-03-13T19:16:22.035" v="28" actId="1076"/>
          <ac:picMkLst>
            <pc:docMk/>
            <pc:sldMk cId="2703250166" sldId="668"/>
            <ac:picMk id="6" creationId="{EDB3F048-D796-438B-9FA7-DD28A8AE1E0F}"/>
          </ac:picMkLst>
        </pc:picChg>
        <pc:picChg chg="add mod">
          <ac:chgData name="Arthur Carvalho" userId="70b5cea2c297013d" providerId="LiveId" clId="{A57D6233-3AB9-41E2-9943-861DBD2A5C1B}" dt="2022-03-13T19:18:00.422" v="44" actId="1076"/>
          <ac:picMkLst>
            <pc:docMk/>
            <pc:sldMk cId="2703250166" sldId="668"/>
            <ac:picMk id="10" creationId="{0166EF6E-2CE7-42E5-889F-F1633D8ADA66}"/>
          </ac:picMkLst>
        </pc:picChg>
        <pc:picChg chg="add del mod">
          <ac:chgData name="Arthur Carvalho" userId="70b5cea2c297013d" providerId="LiveId" clId="{A57D6233-3AB9-41E2-9943-861DBD2A5C1B}" dt="2022-03-13T19:16:13.267" v="26" actId="21"/>
          <ac:picMkLst>
            <pc:docMk/>
            <pc:sldMk cId="2703250166" sldId="668"/>
            <ac:picMk id="1026" creationId="{B0D1415C-DD53-4EE1-988D-5DF73A6ED4C1}"/>
          </ac:picMkLst>
        </pc:picChg>
      </pc:sldChg>
      <pc:sldChg chg="addSp delSp modSp new mod modAnim">
        <pc:chgData name="Arthur Carvalho" userId="70b5cea2c297013d" providerId="LiveId" clId="{A57D6233-3AB9-41E2-9943-861DBD2A5C1B}" dt="2022-03-13T21:32:04.951" v="2085" actId="20577"/>
        <pc:sldMkLst>
          <pc:docMk/>
          <pc:sldMk cId="276180783" sldId="669"/>
        </pc:sldMkLst>
        <pc:spChg chg="mod">
          <ac:chgData name="Arthur Carvalho" userId="70b5cea2c297013d" providerId="LiveId" clId="{A57D6233-3AB9-41E2-9943-861DBD2A5C1B}" dt="2022-03-13T21:28:13.217" v="2070" actId="114"/>
          <ac:spMkLst>
            <pc:docMk/>
            <pc:sldMk cId="276180783" sldId="669"/>
            <ac:spMk id="2" creationId="{47C21182-0F5D-451D-8F7D-A5EDD0BBC078}"/>
          </ac:spMkLst>
        </pc:spChg>
        <pc:spChg chg="mod">
          <ac:chgData name="Arthur Carvalho" userId="70b5cea2c297013d" providerId="LiveId" clId="{A57D6233-3AB9-41E2-9943-861DBD2A5C1B}" dt="2022-03-13T21:32:04.951" v="2085" actId="20577"/>
          <ac:spMkLst>
            <pc:docMk/>
            <pc:sldMk cId="276180783" sldId="669"/>
            <ac:spMk id="4" creationId="{270ADB3F-09AD-496E-9B1F-6470885D3751}"/>
          </ac:spMkLst>
        </pc:spChg>
        <pc:spChg chg="add del mod">
          <ac:chgData name="Arthur Carvalho" userId="70b5cea2c297013d" providerId="LiveId" clId="{A57D6233-3AB9-41E2-9943-861DBD2A5C1B}" dt="2022-03-13T21:28:22.709" v="2071" actId="20577"/>
          <ac:spMkLst>
            <pc:docMk/>
            <pc:sldMk cId="276180783" sldId="669"/>
            <ac:spMk id="8" creationId="{0F90C732-5AC9-469A-84EB-27991E2A5D72}"/>
          </ac:spMkLst>
        </pc:spChg>
        <pc:spChg chg="add mod">
          <ac:chgData name="Arthur Carvalho" userId="70b5cea2c297013d" providerId="LiveId" clId="{A57D6233-3AB9-41E2-9943-861DBD2A5C1B}" dt="2022-03-13T21:30:31.589" v="2081" actId="20577"/>
          <ac:spMkLst>
            <pc:docMk/>
            <pc:sldMk cId="276180783" sldId="669"/>
            <ac:spMk id="11" creationId="{D8D1CFC1-FF8E-4F1A-8E13-E85EB754840C}"/>
          </ac:spMkLst>
        </pc:spChg>
        <pc:picChg chg="add del mod">
          <ac:chgData name="Arthur Carvalho" userId="70b5cea2c297013d" providerId="LiveId" clId="{A57D6233-3AB9-41E2-9943-861DBD2A5C1B}" dt="2022-03-13T21:24:38.800" v="2003" actId="478"/>
          <ac:picMkLst>
            <pc:docMk/>
            <pc:sldMk cId="276180783" sldId="669"/>
            <ac:picMk id="1026" creationId="{C5768D4A-D293-42BD-AADD-FB91BF124EF5}"/>
          </ac:picMkLst>
        </pc:picChg>
        <pc:picChg chg="add mod">
          <ac:chgData name="Arthur Carvalho" userId="70b5cea2c297013d" providerId="LiveId" clId="{A57D6233-3AB9-41E2-9943-861DBD2A5C1B}" dt="2022-03-13T21:26:21.304" v="2039" actId="1076"/>
          <ac:picMkLst>
            <pc:docMk/>
            <pc:sldMk cId="276180783" sldId="669"/>
            <ac:picMk id="1028" creationId="{FD3CBC3D-D820-4AF4-9CC9-24F823E658C1}"/>
          </ac:picMkLst>
        </pc:picChg>
        <pc:picChg chg="add mod">
          <ac:chgData name="Arthur Carvalho" userId="70b5cea2c297013d" providerId="LiveId" clId="{A57D6233-3AB9-41E2-9943-861DBD2A5C1B}" dt="2022-03-13T21:26:02.813" v="2033" actId="1076"/>
          <ac:picMkLst>
            <pc:docMk/>
            <pc:sldMk cId="276180783" sldId="669"/>
            <ac:picMk id="1030" creationId="{699815A9-8640-42A5-B678-EABD0277E969}"/>
          </ac:picMkLst>
        </pc:picChg>
      </pc:sldChg>
      <pc:sldChg chg="addSp delSp modSp new mod">
        <pc:chgData name="Arthur Carvalho" userId="70b5cea2c297013d" providerId="LiveId" clId="{A57D6233-3AB9-41E2-9943-861DBD2A5C1B}" dt="2022-03-14T13:50:04.920" v="3188" actId="478"/>
        <pc:sldMkLst>
          <pc:docMk/>
          <pc:sldMk cId="3769519623" sldId="670"/>
        </pc:sldMkLst>
        <pc:spChg chg="mod">
          <ac:chgData name="Arthur Carvalho" userId="70b5cea2c297013d" providerId="LiveId" clId="{A57D6233-3AB9-41E2-9943-861DBD2A5C1B}" dt="2022-03-14T13:50:02.985" v="3187" actId="20577"/>
          <ac:spMkLst>
            <pc:docMk/>
            <pc:sldMk cId="3769519623" sldId="670"/>
            <ac:spMk id="2" creationId="{614096EE-FBAE-4880-A1C6-0171C6472CE4}"/>
          </ac:spMkLst>
        </pc:spChg>
        <pc:spChg chg="mod">
          <ac:chgData name="Arthur Carvalho" userId="70b5cea2c297013d" providerId="LiveId" clId="{A57D6233-3AB9-41E2-9943-861DBD2A5C1B}" dt="2022-03-14T13:49:38.664" v="3127"/>
          <ac:spMkLst>
            <pc:docMk/>
            <pc:sldMk cId="3769519623" sldId="670"/>
            <ac:spMk id="4" creationId="{9B1C1E90-7C8B-4F89-A858-4C2E13EF9988}"/>
          </ac:spMkLst>
        </pc:spChg>
        <pc:spChg chg="mod">
          <ac:chgData name="Arthur Carvalho" userId="70b5cea2c297013d" providerId="LiveId" clId="{A57D6233-3AB9-41E2-9943-861DBD2A5C1B}" dt="2022-03-13T19:27:06.198" v="319" actId="1076"/>
          <ac:spMkLst>
            <pc:docMk/>
            <pc:sldMk cId="3769519623" sldId="670"/>
            <ac:spMk id="7" creationId="{1B60E398-FA79-4F9E-A069-600FFFBD045F}"/>
          </ac:spMkLst>
        </pc:spChg>
        <pc:spChg chg="mod">
          <ac:chgData name="Arthur Carvalho" userId="70b5cea2c297013d" providerId="LiveId" clId="{A57D6233-3AB9-41E2-9943-861DBD2A5C1B}" dt="2022-03-13T19:27:06.198" v="319" actId="1076"/>
          <ac:spMkLst>
            <pc:docMk/>
            <pc:sldMk cId="3769519623" sldId="670"/>
            <ac:spMk id="9" creationId="{C52C541C-3C42-49FB-B350-C402B9E525FB}"/>
          </ac:spMkLst>
        </pc:spChg>
        <pc:spChg chg="mod">
          <ac:chgData name="Arthur Carvalho" userId="70b5cea2c297013d" providerId="LiveId" clId="{A57D6233-3AB9-41E2-9943-861DBD2A5C1B}" dt="2022-03-13T19:27:06.198" v="319" actId="1076"/>
          <ac:spMkLst>
            <pc:docMk/>
            <pc:sldMk cId="3769519623" sldId="670"/>
            <ac:spMk id="10" creationId="{29183D16-7388-4DAA-9687-CDD7783B7CB2}"/>
          </ac:spMkLst>
        </pc:spChg>
        <pc:grpChg chg="add del mod">
          <ac:chgData name="Arthur Carvalho" userId="70b5cea2c297013d" providerId="LiveId" clId="{A57D6233-3AB9-41E2-9943-861DBD2A5C1B}" dt="2022-03-14T13:50:04.920" v="3188" actId="478"/>
          <ac:grpSpMkLst>
            <pc:docMk/>
            <pc:sldMk cId="3769519623" sldId="670"/>
            <ac:grpSpMk id="5" creationId="{5BA56B02-B314-47D9-8BFC-8B28CF7517F2}"/>
          </ac:grpSpMkLst>
        </pc:grpChg>
        <pc:grpChg chg="mod">
          <ac:chgData name="Arthur Carvalho" userId="70b5cea2c297013d" providerId="LiveId" clId="{A57D6233-3AB9-41E2-9943-861DBD2A5C1B}" dt="2022-03-13T19:27:06.198" v="319" actId="1076"/>
          <ac:grpSpMkLst>
            <pc:docMk/>
            <pc:sldMk cId="3769519623" sldId="670"/>
            <ac:grpSpMk id="6" creationId="{E0DA156B-914E-4C55-86A7-F607C74DA9DF}"/>
          </ac:grpSpMkLst>
        </pc:grpChg>
        <pc:picChg chg="mod">
          <ac:chgData name="Arthur Carvalho" userId="70b5cea2c297013d" providerId="LiveId" clId="{A57D6233-3AB9-41E2-9943-861DBD2A5C1B}" dt="2022-03-13T19:27:06.198" v="319" actId="1076"/>
          <ac:picMkLst>
            <pc:docMk/>
            <pc:sldMk cId="3769519623" sldId="670"/>
            <ac:picMk id="8" creationId="{C107AD8C-9295-4B83-A35A-0B97E6F75B1E}"/>
          </ac:picMkLst>
        </pc:picChg>
      </pc:sldChg>
      <pc:sldChg chg="modSp new mod ord">
        <pc:chgData name="Arthur Carvalho" userId="70b5cea2c297013d" providerId="LiveId" clId="{A57D6233-3AB9-41E2-9943-861DBD2A5C1B}" dt="2022-03-13T21:32:30.356" v="2095"/>
        <pc:sldMkLst>
          <pc:docMk/>
          <pc:sldMk cId="2070099992" sldId="671"/>
        </pc:sldMkLst>
        <pc:spChg chg="mod">
          <ac:chgData name="Arthur Carvalho" userId="70b5cea2c297013d" providerId="LiveId" clId="{A57D6233-3AB9-41E2-9943-861DBD2A5C1B}" dt="2022-03-13T19:31:47.837" v="743" actId="20577"/>
          <ac:spMkLst>
            <pc:docMk/>
            <pc:sldMk cId="2070099992" sldId="671"/>
            <ac:spMk id="2" creationId="{299F20DE-BB4E-4689-92D9-D387A87DF0D8}"/>
          </ac:spMkLst>
        </pc:spChg>
      </pc:sldChg>
      <pc:sldChg chg="modSp new mod">
        <pc:chgData name="Arthur Carvalho" userId="70b5cea2c297013d" providerId="LiveId" clId="{A57D6233-3AB9-41E2-9943-861DBD2A5C1B}" dt="2022-03-13T19:32:12.536" v="838" actId="20577"/>
        <pc:sldMkLst>
          <pc:docMk/>
          <pc:sldMk cId="3184391011" sldId="672"/>
        </pc:sldMkLst>
        <pc:spChg chg="mod">
          <ac:chgData name="Arthur Carvalho" userId="70b5cea2c297013d" providerId="LiveId" clId="{A57D6233-3AB9-41E2-9943-861DBD2A5C1B}" dt="2022-03-13T19:32:12.536" v="838" actId="20577"/>
          <ac:spMkLst>
            <pc:docMk/>
            <pc:sldMk cId="3184391011" sldId="672"/>
            <ac:spMk id="2" creationId="{B5A8E6CA-340D-4912-B55F-2A4E0A3A2D20}"/>
          </ac:spMkLst>
        </pc:spChg>
      </pc:sldChg>
      <pc:sldChg chg="modSp new mod ord modNotesTx">
        <pc:chgData name="Arthur Carvalho" userId="70b5cea2c297013d" providerId="LiveId" clId="{A57D6233-3AB9-41E2-9943-861DBD2A5C1B}" dt="2022-03-16T02:16:23.528" v="5164"/>
        <pc:sldMkLst>
          <pc:docMk/>
          <pc:sldMk cId="79842372" sldId="673"/>
        </pc:sldMkLst>
        <pc:spChg chg="mod">
          <ac:chgData name="Arthur Carvalho" userId="70b5cea2c297013d" providerId="LiveId" clId="{A57D6233-3AB9-41E2-9943-861DBD2A5C1B}" dt="2022-03-13T19:32:43.225" v="857" actId="20577"/>
          <ac:spMkLst>
            <pc:docMk/>
            <pc:sldMk cId="79842372" sldId="673"/>
            <ac:spMk id="2" creationId="{00527305-33F7-4E9E-9185-ECBB4AEB48DD}"/>
          </ac:spMkLst>
        </pc:spChg>
      </pc:sldChg>
      <pc:sldChg chg="addSp modSp new mod modAnim">
        <pc:chgData name="Arthur Carvalho" userId="70b5cea2c297013d" providerId="LiveId" clId="{A57D6233-3AB9-41E2-9943-861DBD2A5C1B}" dt="2022-03-15T21:03:08.225" v="5150"/>
        <pc:sldMkLst>
          <pc:docMk/>
          <pc:sldMk cId="1737498731" sldId="674"/>
        </pc:sldMkLst>
        <pc:spChg chg="mod">
          <ac:chgData name="Arthur Carvalho" userId="70b5cea2c297013d" providerId="LiveId" clId="{A57D6233-3AB9-41E2-9943-861DBD2A5C1B}" dt="2022-03-15T20:29:54.110" v="4816" actId="20577"/>
          <ac:spMkLst>
            <pc:docMk/>
            <pc:sldMk cId="1737498731" sldId="674"/>
            <ac:spMk id="2" creationId="{A2709C34-38A9-4339-9362-CA5DF9AACC82}"/>
          </ac:spMkLst>
        </pc:spChg>
        <pc:spChg chg="mod">
          <ac:chgData name="Arthur Carvalho" userId="70b5cea2c297013d" providerId="LiveId" clId="{A57D6233-3AB9-41E2-9943-861DBD2A5C1B}" dt="2022-03-15T19:56:21.538" v="4420"/>
          <ac:spMkLst>
            <pc:docMk/>
            <pc:sldMk cId="1737498731" sldId="674"/>
            <ac:spMk id="4" creationId="{F0F09AF0-6EAB-4426-B451-4751C62F3FA7}"/>
          </ac:spMkLst>
        </pc:spChg>
        <pc:spChg chg="add mod">
          <ac:chgData name="Arthur Carvalho" userId="70b5cea2c297013d" providerId="LiveId" clId="{A57D6233-3AB9-41E2-9943-861DBD2A5C1B}" dt="2022-03-15T20:30:50.899" v="4833" actId="1036"/>
          <ac:spMkLst>
            <pc:docMk/>
            <pc:sldMk cId="1737498731" sldId="674"/>
            <ac:spMk id="8" creationId="{2B3F6D74-B286-4A4E-990F-A64E0F69382E}"/>
          </ac:spMkLst>
        </pc:spChg>
        <pc:spChg chg="add mod">
          <ac:chgData name="Arthur Carvalho" userId="70b5cea2c297013d" providerId="LiveId" clId="{A57D6233-3AB9-41E2-9943-861DBD2A5C1B}" dt="2022-03-15T20:30:50.899" v="4833" actId="1036"/>
          <ac:spMkLst>
            <pc:docMk/>
            <pc:sldMk cId="1737498731" sldId="674"/>
            <ac:spMk id="10" creationId="{C93C4FE0-6581-417A-AD35-9C6E9112E166}"/>
          </ac:spMkLst>
        </pc:spChg>
        <pc:spChg chg="add mod">
          <ac:chgData name="Arthur Carvalho" userId="70b5cea2c297013d" providerId="LiveId" clId="{A57D6233-3AB9-41E2-9943-861DBD2A5C1B}" dt="2022-03-15T20:30:50.899" v="4833" actId="1036"/>
          <ac:spMkLst>
            <pc:docMk/>
            <pc:sldMk cId="1737498731" sldId="674"/>
            <ac:spMk id="11" creationId="{BB95A96C-7316-422F-B845-0415E9F4090B}"/>
          </ac:spMkLst>
        </pc:spChg>
        <pc:picChg chg="add mod">
          <ac:chgData name="Arthur Carvalho" userId="70b5cea2c297013d" providerId="LiveId" clId="{A57D6233-3AB9-41E2-9943-861DBD2A5C1B}" dt="2022-03-15T20:30:50.899" v="4833" actId="1036"/>
          <ac:picMkLst>
            <pc:docMk/>
            <pc:sldMk cId="1737498731" sldId="674"/>
            <ac:picMk id="3074" creationId="{CFF6B858-C3AF-4FFB-A403-C14BA0BA1371}"/>
          </ac:picMkLst>
        </pc:picChg>
        <pc:picChg chg="add mod">
          <ac:chgData name="Arthur Carvalho" userId="70b5cea2c297013d" providerId="LiveId" clId="{A57D6233-3AB9-41E2-9943-861DBD2A5C1B}" dt="2022-03-15T20:30:50.899" v="4833" actId="1036"/>
          <ac:picMkLst>
            <pc:docMk/>
            <pc:sldMk cId="1737498731" sldId="674"/>
            <ac:picMk id="3076" creationId="{1FE8D452-96C2-4F02-8D8A-C26550540BF0}"/>
          </ac:picMkLst>
        </pc:picChg>
        <pc:picChg chg="add mod">
          <ac:chgData name="Arthur Carvalho" userId="70b5cea2c297013d" providerId="LiveId" clId="{A57D6233-3AB9-41E2-9943-861DBD2A5C1B}" dt="2022-03-15T20:30:50.899" v="4833" actId="1036"/>
          <ac:picMkLst>
            <pc:docMk/>
            <pc:sldMk cId="1737498731" sldId="674"/>
            <ac:picMk id="3078" creationId="{9B8BA5E1-0D93-4E82-B92B-A0D07D22F926}"/>
          </ac:picMkLst>
        </pc:picChg>
      </pc:sldChg>
      <pc:sldChg chg="addSp delSp modSp new mod modAnim">
        <pc:chgData name="Arthur Carvalho" userId="70b5cea2c297013d" providerId="LiveId" clId="{A57D6233-3AB9-41E2-9943-861DBD2A5C1B}" dt="2022-03-15T21:03:31.293" v="5152" actId="20577"/>
        <pc:sldMkLst>
          <pc:docMk/>
          <pc:sldMk cId="2619615382" sldId="675"/>
        </pc:sldMkLst>
        <pc:spChg chg="mod">
          <ac:chgData name="Arthur Carvalho" userId="70b5cea2c297013d" providerId="LiveId" clId="{A57D6233-3AB9-41E2-9943-861DBD2A5C1B}" dt="2022-03-15T21:03:31.293" v="5152" actId="20577"/>
          <ac:spMkLst>
            <pc:docMk/>
            <pc:sldMk cId="2619615382" sldId="675"/>
            <ac:spMk id="2" creationId="{3FEC3836-CF9B-457D-A7D3-B5B9F67ED350}"/>
          </ac:spMkLst>
        </pc:spChg>
        <pc:spChg chg="mod">
          <ac:chgData name="Arthur Carvalho" userId="70b5cea2c297013d" providerId="LiveId" clId="{A57D6233-3AB9-41E2-9943-861DBD2A5C1B}" dt="2022-03-15T19:02:48.782" v="3192" actId="20577"/>
          <ac:spMkLst>
            <pc:docMk/>
            <pc:sldMk cId="2619615382" sldId="675"/>
            <ac:spMk id="4" creationId="{ADB7E73B-300C-4567-BD62-626780A9032E}"/>
          </ac:spMkLst>
        </pc:spChg>
        <pc:spChg chg="add del">
          <ac:chgData name="Arthur Carvalho" userId="70b5cea2c297013d" providerId="LiveId" clId="{A57D6233-3AB9-41E2-9943-861DBD2A5C1B}" dt="2022-03-15T19:16:49.625" v="3734" actId="22"/>
          <ac:spMkLst>
            <pc:docMk/>
            <pc:sldMk cId="2619615382" sldId="675"/>
            <ac:spMk id="8" creationId="{29642F31-6886-4BF2-AC3A-776EBC53CBA0}"/>
          </ac:spMkLst>
        </pc:spChg>
        <pc:spChg chg="add mod">
          <ac:chgData name="Arthur Carvalho" userId="70b5cea2c297013d" providerId="LiveId" clId="{A57D6233-3AB9-41E2-9943-861DBD2A5C1B}" dt="2022-03-15T19:17:02.827" v="3743" actId="1076"/>
          <ac:spMkLst>
            <pc:docMk/>
            <pc:sldMk cId="2619615382" sldId="675"/>
            <ac:spMk id="10" creationId="{63B6AE1D-3A4E-4BCB-837C-35FE1FC580A2}"/>
          </ac:spMkLst>
        </pc:spChg>
        <pc:picChg chg="add del">
          <ac:chgData name="Arthur Carvalho" userId="70b5cea2c297013d" providerId="LiveId" clId="{A57D6233-3AB9-41E2-9943-861DBD2A5C1B}" dt="2022-03-15T19:16:12.173" v="3727" actId="478"/>
          <ac:picMkLst>
            <pc:docMk/>
            <pc:sldMk cId="2619615382" sldId="675"/>
            <ac:picMk id="1026" creationId="{F6288561-3A29-46E3-8C69-9BDA789E8499}"/>
          </ac:picMkLst>
        </pc:picChg>
        <pc:picChg chg="add mod">
          <ac:chgData name="Arthur Carvalho" userId="70b5cea2c297013d" providerId="LiveId" clId="{A57D6233-3AB9-41E2-9943-861DBD2A5C1B}" dt="2022-03-15T19:16:51.606" v="3736" actId="1076"/>
          <ac:picMkLst>
            <pc:docMk/>
            <pc:sldMk cId="2619615382" sldId="675"/>
            <ac:picMk id="1028" creationId="{5413B5F5-C571-4650-98DE-74D0D282347E}"/>
          </ac:picMkLst>
        </pc:picChg>
      </pc:sldChg>
      <pc:sldChg chg="addSp modSp new mod modAnim">
        <pc:chgData name="Arthur Carvalho" userId="70b5cea2c297013d" providerId="LiveId" clId="{A57D6233-3AB9-41E2-9943-861DBD2A5C1B}" dt="2022-03-15T19:48:02.920" v="4302" actId="20577"/>
        <pc:sldMkLst>
          <pc:docMk/>
          <pc:sldMk cId="1087288406" sldId="676"/>
        </pc:sldMkLst>
        <pc:spChg chg="mod">
          <ac:chgData name="Arthur Carvalho" userId="70b5cea2c297013d" providerId="LiveId" clId="{A57D6233-3AB9-41E2-9943-861DBD2A5C1B}" dt="2022-03-15T19:48:02.920" v="4302" actId="20577"/>
          <ac:spMkLst>
            <pc:docMk/>
            <pc:sldMk cId="1087288406" sldId="676"/>
            <ac:spMk id="2" creationId="{E1F8BD5E-33A3-4C2F-BB8A-8BAF0464256A}"/>
          </ac:spMkLst>
        </pc:spChg>
        <pc:spChg chg="mod">
          <ac:chgData name="Arthur Carvalho" userId="70b5cea2c297013d" providerId="LiveId" clId="{A57D6233-3AB9-41E2-9943-861DBD2A5C1B}" dt="2022-03-15T19:18:41.612" v="3749"/>
          <ac:spMkLst>
            <pc:docMk/>
            <pc:sldMk cId="1087288406" sldId="676"/>
            <ac:spMk id="4" creationId="{52FC5523-A70D-487D-99D1-A6A0F8946025}"/>
          </ac:spMkLst>
        </pc:spChg>
        <pc:spChg chg="add mod">
          <ac:chgData name="Arthur Carvalho" userId="70b5cea2c297013d" providerId="LiveId" clId="{A57D6233-3AB9-41E2-9943-861DBD2A5C1B}" dt="2022-03-15T19:35:55.583" v="4126" actId="1076"/>
          <ac:spMkLst>
            <pc:docMk/>
            <pc:sldMk cId="1087288406" sldId="676"/>
            <ac:spMk id="6" creationId="{303177B8-3D0D-4F53-82D6-615DD8D8E9F8}"/>
          </ac:spMkLst>
        </pc:spChg>
        <pc:spChg chg="add mod">
          <ac:chgData name="Arthur Carvalho" userId="70b5cea2c297013d" providerId="LiveId" clId="{A57D6233-3AB9-41E2-9943-861DBD2A5C1B}" dt="2022-03-15T19:38:32.425" v="4143" actId="115"/>
          <ac:spMkLst>
            <pc:docMk/>
            <pc:sldMk cId="1087288406" sldId="676"/>
            <ac:spMk id="8" creationId="{596ABD7C-A0C8-4137-8AB4-013FD52471A7}"/>
          </ac:spMkLst>
        </pc:spChg>
        <pc:spChg chg="add mod">
          <ac:chgData name="Arthur Carvalho" userId="70b5cea2c297013d" providerId="LiveId" clId="{A57D6233-3AB9-41E2-9943-861DBD2A5C1B}" dt="2022-03-15T19:34:16.698" v="4041" actId="1076"/>
          <ac:spMkLst>
            <pc:docMk/>
            <pc:sldMk cId="1087288406" sldId="676"/>
            <ac:spMk id="10" creationId="{6534C61F-4034-455E-87D2-D709C4205EE8}"/>
          </ac:spMkLst>
        </pc:spChg>
        <pc:spChg chg="add mod">
          <ac:chgData name="Arthur Carvalho" userId="70b5cea2c297013d" providerId="LiveId" clId="{A57D6233-3AB9-41E2-9943-861DBD2A5C1B}" dt="2022-03-15T19:34:45.606" v="4101" actId="1036"/>
          <ac:spMkLst>
            <pc:docMk/>
            <pc:sldMk cId="1087288406" sldId="676"/>
            <ac:spMk id="11" creationId="{41205F95-B754-4327-A59A-67BC04942E06}"/>
          </ac:spMkLst>
        </pc:spChg>
        <pc:spChg chg="add mod">
          <ac:chgData name="Arthur Carvalho" userId="70b5cea2c297013d" providerId="LiveId" clId="{A57D6233-3AB9-41E2-9943-861DBD2A5C1B}" dt="2022-03-15T19:36:09.100" v="4135" actId="313"/>
          <ac:spMkLst>
            <pc:docMk/>
            <pc:sldMk cId="1087288406" sldId="676"/>
            <ac:spMk id="13" creationId="{82C01ED2-3943-47C3-ACD0-1BE25905F0F8}"/>
          </ac:spMkLst>
        </pc:spChg>
      </pc:sldChg>
      <pc:sldChg chg="addSp delSp modSp new mod delAnim modAnim">
        <pc:chgData name="Arthur Carvalho" userId="70b5cea2c297013d" providerId="LiveId" clId="{A57D6233-3AB9-41E2-9943-861DBD2A5C1B}" dt="2022-03-15T19:54:54.620" v="4419"/>
        <pc:sldMkLst>
          <pc:docMk/>
          <pc:sldMk cId="1400961191" sldId="677"/>
        </pc:sldMkLst>
        <pc:spChg chg="mod">
          <ac:chgData name="Arthur Carvalho" userId="70b5cea2c297013d" providerId="LiveId" clId="{A57D6233-3AB9-41E2-9943-861DBD2A5C1B}" dt="2022-03-15T19:52:31.408" v="4385" actId="20577"/>
          <ac:spMkLst>
            <pc:docMk/>
            <pc:sldMk cId="1400961191" sldId="677"/>
            <ac:spMk id="2" creationId="{69989629-1BCF-48C2-A6E4-B541A73A9EF1}"/>
          </ac:spMkLst>
        </pc:spChg>
        <pc:spChg chg="mod">
          <ac:chgData name="Arthur Carvalho" userId="70b5cea2c297013d" providerId="LiveId" clId="{A57D6233-3AB9-41E2-9943-861DBD2A5C1B}" dt="2022-03-15T19:43:36.182" v="4144"/>
          <ac:spMkLst>
            <pc:docMk/>
            <pc:sldMk cId="1400961191" sldId="677"/>
            <ac:spMk id="4" creationId="{923DC581-0BCC-4833-93DE-65A26949521E}"/>
          </ac:spMkLst>
        </pc:spChg>
        <pc:spChg chg="add mod">
          <ac:chgData name="Arthur Carvalho" userId="70b5cea2c297013d" providerId="LiveId" clId="{A57D6233-3AB9-41E2-9943-861DBD2A5C1B}" dt="2022-03-15T19:48:40.961" v="4331" actId="13822"/>
          <ac:spMkLst>
            <pc:docMk/>
            <pc:sldMk cId="1400961191" sldId="677"/>
            <ac:spMk id="5" creationId="{BA5B3DC4-9220-421A-B887-757295E6ADF5}"/>
          </ac:spMkLst>
        </pc:spChg>
        <pc:spChg chg="add del">
          <ac:chgData name="Arthur Carvalho" userId="70b5cea2c297013d" providerId="LiveId" clId="{A57D6233-3AB9-41E2-9943-861DBD2A5C1B}" dt="2022-03-15T19:49:02.778" v="4333" actId="478"/>
          <ac:spMkLst>
            <pc:docMk/>
            <pc:sldMk cId="1400961191" sldId="677"/>
            <ac:spMk id="6" creationId="{96359814-167D-4C56-B1DC-01027EABF4F2}"/>
          </ac:spMkLst>
        </pc:spChg>
        <pc:spChg chg="add mod">
          <ac:chgData name="Arthur Carvalho" userId="70b5cea2c297013d" providerId="LiveId" clId="{A57D6233-3AB9-41E2-9943-861DBD2A5C1B}" dt="2022-03-15T19:50:25.180" v="4376" actId="688"/>
          <ac:spMkLst>
            <pc:docMk/>
            <pc:sldMk cId="1400961191" sldId="677"/>
            <ac:spMk id="9" creationId="{AE9E3FAF-1EF8-4DE4-B206-AB5F3428F2A4}"/>
          </ac:spMkLst>
        </pc:spChg>
        <pc:spChg chg="add mod">
          <ac:chgData name="Arthur Carvalho" userId="70b5cea2c297013d" providerId="LiveId" clId="{A57D6233-3AB9-41E2-9943-861DBD2A5C1B}" dt="2022-03-15T19:50:18.504" v="4374" actId="20577"/>
          <ac:spMkLst>
            <pc:docMk/>
            <pc:sldMk cId="1400961191" sldId="677"/>
            <ac:spMk id="10" creationId="{F45BB263-8C5B-43BB-8788-7F3A5B64E787}"/>
          </ac:spMkLst>
        </pc:spChg>
        <pc:spChg chg="del mod topLvl">
          <ac:chgData name="Arthur Carvalho" userId="70b5cea2c297013d" providerId="LiveId" clId="{A57D6233-3AB9-41E2-9943-861DBD2A5C1B}" dt="2022-03-15T19:52:54.369" v="4390" actId="478"/>
          <ac:spMkLst>
            <pc:docMk/>
            <pc:sldMk cId="1400961191" sldId="677"/>
            <ac:spMk id="14" creationId="{08DCB637-A09A-4B38-B7EA-AFBFE048E8CE}"/>
          </ac:spMkLst>
        </pc:spChg>
        <pc:spChg chg="del mod">
          <ac:chgData name="Arthur Carvalho" userId="70b5cea2c297013d" providerId="LiveId" clId="{A57D6233-3AB9-41E2-9943-861DBD2A5C1B}" dt="2022-03-15T19:52:51.990" v="4389" actId="478"/>
          <ac:spMkLst>
            <pc:docMk/>
            <pc:sldMk cId="1400961191" sldId="677"/>
            <ac:spMk id="16" creationId="{A7C0E78F-0975-4F69-8AC3-340AF430D61D}"/>
          </ac:spMkLst>
        </pc:spChg>
        <pc:spChg chg="del mod topLvl">
          <ac:chgData name="Arthur Carvalho" userId="70b5cea2c297013d" providerId="LiveId" clId="{A57D6233-3AB9-41E2-9943-861DBD2A5C1B}" dt="2022-03-15T19:52:55.760" v="4391" actId="478"/>
          <ac:spMkLst>
            <pc:docMk/>
            <pc:sldMk cId="1400961191" sldId="677"/>
            <ac:spMk id="17" creationId="{595C64CD-70EB-4AB6-B0E1-5EF92E2AE4F2}"/>
          </ac:spMkLst>
        </pc:spChg>
        <pc:grpChg chg="add del mod">
          <ac:chgData name="Arthur Carvalho" userId="70b5cea2c297013d" providerId="LiveId" clId="{A57D6233-3AB9-41E2-9943-861DBD2A5C1B}" dt="2022-03-15T19:52:54.369" v="4390" actId="478"/>
          <ac:grpSpMkLst>
            <pc:docMk/>
            <pc:sldMk cId="1400961191" sldId="677"/>
            <ac:grpSpMk id="12" creationId="{442F0E21-541D-4F4E-A52A-4220A6E86C7E}"/>
          </ac:grpSpMkLst>
        </pc:grpChg>
        <pc:grpChg chg="del mod topLvl">
          <ac:chgData name="Arthur Carvalho" userId="70b5cea2c297013d" providerId="LiveId" clId="{A57D6233-3AB9-41E2-9943-861DBD2A5C1B}" dt="2022-03-15T19:52:55.760" v="4391" actId="478"/>
          <ac:grpSpMkLst>
            <pc:docMk/>
            <pc:sldMk cId="1400961191" sldId="677"/>
            <ac:grpSpMk id="13" creationId="{1575EC3D-27E6-4C1A-9A05-FDF629AF4BE6}"/>
          </ac:grpSpMkLst>
        </pc:grpChg>
        <pc:picChg chg="mod topLvl">
          <ac:chgData name="Arthur Carvalho" userId="70b5cea2c297013d" providerId="LiveId" clId="{A57D6233-3AB9-41E2-9943-861DBD2A5C1B}" dt="2022-03-15T19:53:45.271" v="4413" actId="1076"/>
          <ac:picMkLst>
            <pc:docMk/>
            <pc:sldMk cId="1400961191" sldId="677"/>
            <ac:picMk id="15" creationId="{7BD1173E-7F07-44FB-B9E5-D62D1EC23EB9}"/>
          </ac:picMkLst>
        </pc:picChg>
        <pc:picChg chg="add mod">
          <ac:chgData name="Arthur Carvalho" userId="70b5cea2c297013d" providerId="LiveId" clId="{A57D6233-3AB9-41E2-9943-861DBD2A5C1B}" dt="2022-03-15T19:53:29.438" v="4406" actId="1035"/>
          <ac:picMkLst>
            <pc:docMk/>
            <pc:sldMk cId="1400961191" sldId="677"/>
            <ac:picMk id="2050" creationId="{DD00E24B-C7A4-43CB-8958-181DCA52D276}"/>
          </ac:picMkLst>
        </pc:picChg>
        <pc:picChg chg="add mod">
          <ac:chgData name="Arthur Carvalho" userId="70b5cea2c297013d" providerId="LiveId" clId="{A57D6233-3AB9-41E2-9943-861DBD2A5C1B}" dt="2022-03-15T19:53:38.237" v="4410" actId="1076"/>
          <ac:picMkLst>
            <pc:docMk/>
            <pc:sldMk cId="1400961191" sldId="677"/>
            <ac:picMk id="2052" creationId="{F7DB7AE4-A07B-4C30-BA17-B65F0292E2CA}"/>
          </ac:picMkLst>
        </pc:picChg>
        <pc:cxnChg chg="add del">
          <ac:chgData name="Arthur Carvalho" userId="70b5cea2c297013d" providerId="LiveId" clId="{A57D6233-3AB9-41E2-9943-861DBD2A5C1B}" dt="2022-03-15T19:49:11.590" v="4335" actId="478"/>
          <ac:cxnSpMkLst>
            <pc:docMk/>
            <pc:sldMk cId="1400961191" sldId="677"/>
            <ac:cxnSpMk id="8" creationId="{C4F10F49-E4C9-4832-98D5-80F4801EC06B}"/>
          </ac:cxnSpMkLst>
        </pc:cxnChg>
      </pc:sldChg>
      <pc:sldChg chg="addSp delSp modSp new mod ord">
        <pc:chgData name="Arthur Carvalho" userId="70b5cea2c297013d" providerId="LiveId" clId="{A57D6233-3AB9-41E2-9943-861DBD2A5C1B}" dt="2022-03-13T20:15:44.423" v="1053" actId="478"/>
        <pc:sldMkLst>
          <pc:docMk/>
          <pc:sldMk cId="3285319522" sldId="678"/>
        </pc:sldMkLst>
        <pc:spChg chg="del">
          <ac:chgData name="Arthur Carvalho" userId="70b5cea2c297013d" providerId="LiveId" clId="{A57D6233-3AB9-41E2-9943-861DBD2A5C1B}" dt="2022-03-13T20:15:44.423" v="1053" actId="478"/>
          <ac:spMkLst>
            <pc:docMk/>
            <pc:sldMk cId="3285319522" sldId="678"/>
            <ac:spMk id="3" creationId="{9232A6C1-DF0A-414A-A257-C59A9C451714}"/>
          </ac:spMkLst>
        </pc:spChg>
        <pc:picChg chg="add del mod">
          <ac:chgData name="Arthur Carvalho" userId="70b5cea2c297013d" providerId="LiveId" clId="{A57D6233-3AB9-41E2-9943-861DBD2A5C1B}" dt="2022-03-13T20:14:07.048" v="1039" actId="21"/>
          <ac:picMkLst>
            <pc:docMk/>
            <pc:sldMk cId="3285319522" sldId="678"/>
            <ac:picMk id="6" creationId="{98C6A251-A9B4-4A9E-9321-167890E9BA10}"/>
          </ac:picMkLst>
        </pc:picChg>
        <pc:picChg chg="add del mod">
          <ac:chgData name="Arthur Carvalho" userId="70b5cea2c297013d" providerId="LiveId" clId="{A57D6233-3AB9-41E2-9943-861DBD2A5C1B}" dt="2022-03-13T19:43:42.976" v="1010" actId="478"/>
          <ac:picMkLst>
            <pc:docMk/>
            <pc:sldMk cId="3285319522" sldId="678"/>
            <ac:picMk id="8" creationId="{C28346B8-35F7-4116-9F01-9A1E55D811D0}"/>
          </ac:picMkLst>
        </pc:picChg>
        <pc:picChg chg="add mod">
          <ac:chgData name="Arthur Carvalho" userId="70b5cea2c297013d" providerId="LiveId" clId="{A57D6233-3AB9-41E2-9943-861DBD2A5C1B}" dt="2022-03-13T20:15:40.331" v="1051" actId="1076"/>
          <ac:picMkLst>
            <pc:docMk/>
            <pc:sldMk cId="3285319522" sldId="678"/>
            <ac:picMk id="10" creationId="{589D6A39-1B12-4BDA-A456-96E2A9976092}"/>
          </ac:picMkLst>
        </pc:picChg>
        <pc:picChg chg="add mod">
          <ac:chgData name="Arthur Carvalho" userId="70b5cea2c297013d" providerId="LiveId" clId="{A57D6233-3AB9-41E2-9943-861DBD2A5C1B}" dt="2022-03-13T20:15:42.389" v="1052" actId="1076"/>
          <ac:picMkLst>
            <pc:docMk/>
            <pc:sldMk cId="3285319522" sldId="678"/>
            <ac:picMk id="12" creationId="{C152567A-CBB7-44FA-AA73-2BBFF496495B}"/>
          </ac:picMkLst>
        </pc:picChg>
      </pc:sldChg>
      <pc:sldChg chg="addSp delSp modSp new mod ord">
        <pc:chgData name="Arthur Carvalho" userId="70b5cea2c297013d" providerId="LiveId" clId="{A57D6233-3AB9-41E2-9943-861DBD2A5C1B}" dt="2022-03-13T20:14:23.374" v="1047" actId="14100"/>
        <pc:sldMkLst>
          <pc:docMk/>
          <pc:sldMk cId="648693826" sldId="679"/>
        </pc:sldMkLst>
        <pc:spChg chg="mod">
          <ac:chgData name="Arthur Carvalho" userId="70b5cea2c297013d" providerId="LiveId" clId="{A57D6233-3AB9-41E2-9943-861DBD2A5C1B}" dt="2022-03-13T20:02:28.282" v="1028" actId="20577"/>
          <ac:spMkLst>
            <pc:docMk/>
            <pc:sldMk cId="648693826" sldId="679"/>
            <ac:spMk id="2" creationId="{A284A14E-8227-4E8E-ADF8-43B51E9205C7}"/>
          </ac:spMkLst>
        </pc:spChg>
        <pc:spChg chg="del">
          <ac:chgData name="Arthur Carvalho" userId="70b5cea2c297013d" providerId="LiveId" clId="{A57D6233-3AB9-41E2-9943-861DBD2A5C1B}" dt="2022-03-13T20:03:34.192" v="1036" actId="478"/>
          <ac:spMkLst>
            <pc:docMk/>
            <pc:sldMk cId="648693826" sldId="679"/>
            <ac:spMk id="3" creationId="{C29B21F1-CC78-48BF-B1E3-28756752062C}"/>
          </ac:spMkLst>
        </pc:spChg>
        <pc:picChg chg="add mod modCrop">
          <ac:chgData name="Arthur Carvalho" userId="70b5cea2c297013d" providerId="LiveId" clId="{A57D6233-3AB9-41E2-9943-861DBD2A5C1B}" dt="2022-03-13T20:02:41.575" v="1031" actId="1076"/>
          <ac:picMkLst>
            <pc:docMk/>
            <pc:sldMk cId="648693826" sldId="679"/>
            <ac:picMk id="6" creationId="{D0F88E63-1065-473B-99F6-BE9D748A0A91}"/>
          </ac:picMkLst>
        </pc:picChg>
        <pc:picChg chg="add mod">
          <ac:chgData name="Arthur Carvalho" userId="70b5cea2c297013d" providerId="LiveId" clId="{A57D6233-3AB9-41E2-9943-861DBD2A5C1B}" dt="2022-03-13T20:14:21.033" v="1046" actId="1076"/>
          <ac:picMkLst>
            <pc:docMk/>
            <pc:sldMk cId="648693826" sldId="679"/>
            <ac:picMk id="8" creationId="{D81B8E5D-DB72-4E90-A8CF-0B5DC3F63DA0}"/>
          </ac:picMkLst>
        </pc:picChg>
        <pc:picChg chg="add mod">
          <ac:chgData name="Arthur Carvalho" userId="70b5cea2c297013d" providerId="LiveId" clId="{A57D6233-3AB9-41E2-9943-861DBD2A5C1B}" dt="2022-03-13T20:14:23.374" v="1047" actId="14100"/>
          <ac:picMkLst>
            <pc:docMk/>
            <pc:sldMk cId="648693826" sldId="679"/>
            <ac:picMk id="9" creationId="{E1754125-66B9-4564-BA52-BA704A947201}"/>
          </ac:picMkLst>
        </pc:picChg>
      </pc:sldChg>
      <pc:sldChg chg="addSp delSp new mod">
        <pc:chgData name="Arthur Carvalho" userId="70b5cea2c297013d" providerId="LiveId" clId="{A57D6233-3AB9-41E2-9943-861DBD2A5C1B}" dt="2022-03-13T20:17:33.156" v="1057" actId="22"/>
        <pc:sldMkLst>
          <pc:docMk/>
          <pc:sldMk cId="484184333" sldId="680"/>
        </pc:sldMkLst>
        <pc:picChg chg="add del">
          <ac:chgData name="Arthur Carvalho" userId="70b5cea2c297013d" providerId="LiveId" clId="{A57D6233-3AB9-41E2-9943-861DBD2A5C1B}" dt="2022-03-13T20:17:16.921" v="1056" actId="22"/>
          <ac:picMkLst>
            <pc:docMk/>
            <pc:sldMk cId="484184333" sldId="680"/>
            <ac:picMk id="6" creationId="{56673371-1F6E-4129-AB12-3086F57FE919}"/>
          </ac:picMkLst>
        </pc:picChg>
        <pc:picChg chg="add">
          <ac:chgData name="Arthur Carvalho" userId="70b5cea2c297013d" providerId="LiveId" clId="{A57D6233-3AB9-41E2-9943-861DBD2A5C1B}" dt="2022-03-13T20:17:33.156" v="1057" actId="22"/>
          <ac:picMkLst>
            <pc:docMk/>
            <pc:sldMk cId="484184333" sldId="680"/>
            <ac:picMk id="8" creationId="{B4167DA2-4583-4DFC-9B18-017853BF22CB}"/>
          </ac:picMkLst>
        </pc:picChg>
      </pc:sldChg>
      <pc:sldChg chg="addSp modSp new mod">
        <pc:chgData name="Arthur Carvalho" userId="70b5cea2c297013d" providerId="LiveId" clId="{A57D6233-3AB9-41E2-9943-861DBD2A5C1B}" dt="2022-03-13T20:29:14.678" v="1075" actId="1440"/>
        <pc:sldMkLst>
          <pc:docMk/>
          <pc:sldMk cId="561943038" sldId="681"/>
        </pc:sldMkLst>
        <pc:spChg chg="mod">
          <ac:chgData name="Arthur Carvalho" userId="70b5cea2c297013d" providerId="LiveId" clId="{A57D6233-3AB9-41E2-9943-861DBD2A5C1B}" dt="2022-03-13T20:25:23.404" v="1059"/>
          <ac:spMkLst>
            <pc:docMk/>
            <pc:sldMk cId="561943038" sldId="681"/>
            <ac:spMk id="2" creationId="{AF83CCB0-EBF6-42EC-876E-C644028AA759}"/>
          </ac:spMkLst>
        </pc:spChg>
        <pc:picChg chg="add mod modCrop">
          <ac:chgData name="Arthur Carvalho" userId="70b5cea2c297013d" providerId="LiveId" clId="{A57D6233-3AB9-41E2-9943-861DBD2A5C1B}" dt="2022-03-13T20:29:14.678" v="1075" actId="1440"/>
          <ac:picMkLst>
            <pc:docMk/>
            <pc:sldMk cId="561943038" sldId="681"/>
            <ac:picMk id="6" creationId="{15B1B1FE-D55E-4181-93C4-E3C410E5C42F}"/>
          </ac:picMkLst>
        </pc:picChg>
        <pc:picChg chg="add mod">
          <ac:chgData name="Arthur Carvalho" userId="70b5cea2c297013d" providerId="LiveId" clId="{A57D6233-3AB9-41E2-9943-861DBD2A5C1B}" dt="2022-03-13T20:29:13.177" v="1074" actId="1076"/>
          <ac:picMkLst>
            <pc:docMk/>
            <pc:sldMk cId="561943038" sldId="681"/>
            <ac:picMk id="8" creationId="{904F3803-FF03-442A-A326-98B0787018EE}"/>
          </ac:picMkLst>
        </pc:picChg>
      </pc:sldChg>
      <pc:sldChg chg="addSp delSp modSp new mod delAnim modAnim">
        <pc:chgData name="Arthur Carvalho" userId="70b5cea2c297013d" providerId="LiveId" clId="{A57D6233-3AB9-41E2-9943-861DBD2A5C1B}" dt="2022-03-14T13:37:51.822" v="2760" actId="1036"/>
        <pc:sldMkLst>
          <pc:docMk/>
          <pc:sldMk cId="2790590216" sldId="682"/>
        </pc:sldMkLst>
        <pc:spChg chg="mod">
          <ac:chgData name="Arthur Carvalho" userId="70b5cea2c297013d" providerId="LiveId" clId="{A57D6233-3AB9-41E2-9943-861DBD2A5C1B}" dt="2022-03-14T13:37:37.538" v="2744" actId="20577"/>
          <ac:spMkLst>
            <pc:docMk/>
            <pc:sldMk cId="2790590216" sldId="682"/>
            <ac:spMk id="2" creationId="{D7E1B828-3C6E-439B-8E46-AA66E08A1164}"/>
          </ac:spMkLst>
        </pc:spChg>
        <pc:spChg chg="mod">
          <ac:chgData name="Arthur Carvalho" userId="70b5cea2c297013d" providerId="LiveId" clId="{A57D6233-3AB9-41E2-9943-861DBD2A5C1B}" dt="2022-03-14T13:28:50.813" v="2399"/>
          <ac:spMkLst>
            <pc:docMk/>
            <pc:sldMk cId="2790590216" sldId="682"/>
            <ac:spMk id="4" creationId="{3C9E49AA-E270-49EA-8109-471C29AF6074}"/>
          </ac:spMkLst>
        </pc:spChg>
        <pc:spChg chg="del mod topLvl">
          <ac:chgData name="Arthur Carvalho" userId="70b5cea2c297013d" providerId="LiveId" clId="{A57D6233-3AB9-41E2-9943-861DBD2A5C1B}" dt="2022-03-14T13:30:30.671" v="2532" actId="478"/>
          <ac:spMkLst>
            <pc:docMk/>
            <pc:sldMk cId="2790590216" sldId="682"/>
            <ac:spMk id="7" creationId="{AE51E740-9967-416B-B0CB-0015856C0B10}"/>
          </ac:spMkLst>
        </pc:spChg>
        <pc:spChg chg="del mod">
          <ac:chgData name="Arthur Carvalho" userId="70b5cea2c297013d" providerId="LiveId" clId="{A57D6233-3AB9-41E2-9943-861DBD2A5C1B}" dt="2022-03-14T13:30:29.140" v="2531" actId="478"/>
          <ac:spMkLst>
            <pc:docMk/>
            <pc:sldMk cId="2790590216" sldId="682"/>
            <ac:spMk id="9" creationId="{807F37F7-06EB-4A14-AFB4-A5BB8E710A04}"/>
          </ac:spMkLst>
        </pc:spChg>
        <pc:spChg chg="mod">
          <ac:chgData name="Arthur Carvalho" userId="70b5cea2c297013d" providerId="LiveId" clId="{A57D6233-3AB9-41E2-9943-861DBD2A5C1B}" dt="2022-03-14T13:29:45.024" v="2473" actId="1076"/>
          <ac:spMkLst>
            <pc:docMk/>
            <pc:sldMk cId="2790590216" sldId="682"/>
            <ac:spMk id="10" creationId="{8121E1D5-3301-4075-A40E-BE9EABFCCCA6}"/>
          </ac:spMkLst>
        </pc:spChg>
        <pc:spChg chg="add mod">
          <ac:chgData name="Arthur Carvalho" userId="70b5cea2c297013d" providerId="LiveId" clId="{A57D6233-3AB9-41E2-9943-861DBD2A5C1B}" dt="2022-03-14T13:37:47.135" v="2750" actId="1036"/>
          <ac:spMkLst>
            <pc:docMk/>
            <pc:sldMk cId="2790590216" sldId="682"/>
            <ac:spMk id="13" creationId="{0006307E-90C6-4931-BE04-85A8F8EC4EE3}"/>
          </ac:spMkLst>
        </pc:spChg>
        <pc:spChg chg="add del mod">
          <ac:chgData name="Arthur Carvalho" userId="70b5cea2c297013d" providerId="LiveId" clId="{A57D6233-3AB9-41E2-9943-861DBD2A5C1B}" dt="2022-03-14T13:33:04.233" v="2643" actId="478"/>
          <ac:spMkLst>
            <pc:docMk/>
            <pc:sldMk cId="2790590216" sldId="682"/>
            <ac:spMk id="14" creationId="{8580119B-C0A8-459C-8347-E45E14D164D1}"/>
          </ac:spMkLst>
        </pc:spChg>
        <pc:spChg chg="mod">
          <ac:chgData name="Arthur Carvalho" userId="70b5cea2c297013d" providerId="LiveId" clId="{A57D6233-3AB9-41E2-9943-861DBD2A5C1B}" dt="2022-03-14T13:37:51.822" v="2760" actId="1036"/>
          <ac:spMkLst>
            <pc:docMk/>
            <pc:sldMk cId="2790590216" sldId="682"/>
            <ac:spMk id="17" creationId="{72F5C660-D762-4AC1-852D-5B11C82D7E0A}"/>
          </ac:spMkLst>
        </pc:spChg>
        <pc:spChg chg="mod">
          <ac:chgData name="Arthur Carvalho" userId="70b5cea2c297013d" providerId="LiveId" clId="{A57D6233-3AB9-41E2-9943-861DBD2A5C1B}" dt="2022-03-14T13:37:51.822" v="2760" actId="1036"/>
          <ac:spMkLst>
            <pc:docMk/>
            <pc:sldMk cId="2790590216" sldId="682"/>
            <ac:spMk id="19" creationId="{92E521E7-2FD4-48AB-ADDE-F40FBEF3AB58}"/>
          </ac:spMkLst>
        </pc:spChg>
        <pc:spChg chg="mod">
          <ac:chgData name="Arthur Carvalho" userId="70b5cea2c297013d" providerId="LiveId" clId="{A57D6233-3AB9-41E2-9943-861DBD2A5C1B}" dt="2022-03-14T13:37:51.822" v="2760" actId="1036"/>
          <ac:spMkLst>
            <pc:docMk/>
            <pc:sldMk cId="2790590216" sldId="682"/>
            <ac:spMk id="20" creationId="{BFB59A93-466D-4ECF-9B28-18FE51CF22B4}"/>
          </ac:spMkLst>
        </pc:spChg>
        <pc:spChg chg="add del mod">
          <ac:chgData name="Arthur Carvalho" userId="70b5cea2c297013d" providerId="LiveId" clId="{A57D6233-3AB9-41E2-9943-861DBD2A5C1B}" dt="2022-03-14T13:33:02.503" v="2642" actId="478"/>
          <ac:spMkLst>
            <pc:docMk/>
            <pc:sldMk cId="2790590216" sldId="682"/>
            <ac:spMk id="22" creationId="{338BBE63-372F-42E3-BBD5-5B81DA737323}"/>
          </ac:spMkLst>
        </pc:spChg>
        <pc:spChg chg="add mod">
          <ac:chgData name="Arthur Carvalho" userId="70b5cea2c297013d" providerId="LiveId" clId="{A57D6233-3AB9-41E2-9943-861DBD2A5C1B}" dt="2022-03-14T13:37:47.135" v="2750" actId="1036"/>
          <ac:spMkLst>
            <pc:docMk/>
            <pc:sldMk cId="2790590216" sldId="682"/>
            <ac:spMk id="27" creationId="{34BBCE9B-16B6-4202-B00F-7C8A875FDC32}"/>
          </ac:spMkLst>
        </pc:spChg>
        <pc:grpChg chg="add del mod">
          <ac:chgData name="Arthur Carvalho" userId="70b5cea2c297013d" providerId="LiveId" clId="{A57D6233-3AB9-41E2-9943-861DBD2A5C1B}" dt="2022-03-14T13:30:30.671" v="2532" actId="478"/>
          <ac:grpSpMkLst>
            <pc:docMk/>
            <pc:sldMk cId="2790590216" sldId="682"/>
            <ac:grpSpMk id="5" creationId="{2B6DF2EE-469B-4ADD-B697-DBA787237CA8}"/>
          </ac:grpSpMkLst>
        </pc:grpChg>
        <pc:grpChg chg="del mod topLvl">
          <ac:chgData name="Arthur Carvalho" userId="70b5cea2c297013d" providerId="LiveId" clId="{A57D6233-3AB9-41E2-9943-861DBD2A5C1B}" dt="2022-03-14T13:32:55.232" v="2636" actId="478"/>
          <ac:grpSpMkLst>
            <pc:docMk/>
            <pc:sldMk cId="2790590216" sldId="682"/>
            <ac:grpSpMk id="6" creationId="{18180FB2-D041-4C5A-8C6A-1BF17326175A}"/>
          </ac:grpSpMkLst>
        </pc:grpChg>
        <pc:grpChg chg="add mod">
          <ac:chgData name="Arthur Carvalho" userId="70b5cea2c297013d" providerId="LiveId" clId="{A57D6233-3AB9-41E2-9943-861DBD2A5C1B}" dt="2022-03-14T13:37:51.822" v="2760" actId="1036"/>
          <ac:grpSpMkLst>
            <pc:docMk/>
            <pc:sldMk cId="2790590216" sldId="682"/>
            <ac:grpSpMk id="15" creationId="{026A8CAC-EC63-4D5F-9872-100A13F2C647}"/>
          </ac:grpSpMkLst>
        </pc:grpChg>
        <pc:grpChg chg="mod">
          <ac:chgData name="Arthur Carvalho" userId="70b5cea2c297013d" providerId="LiveId" clId="{A57D6233-3AB9-41E2-9943-861DBD2A5C1B}" dt="2022-03-14T13:37:51.822" v="2760" actId="1036"/>
          <ac:grpSpMkLst>
            <pc:docMk/>
            <pc:sldMk cId="2790590216" sldId="682"/>
            <ac:grpSpMk id="16" creationId="{B71141E8-B4ED-4E10-BA0A-2705549F1F74}"/>
          </ac:grpSpMkLst>
        </pc:grpChg>
        <pc:picChg chg="mod">
          <ac:chgData name="Arthur Carvalho" userId="70b5cea2c297013d" providerId="LiveId" clId="{A57D6233-3AB9-41E2-9943-861DBD2A5C1B}" dt="2022-03-14T13:29:45.024" v="2473" actId="1076"/>
          <ac:picMkLst>
            <pc:docMk/>
            <pc:sldMk cId="2790590216" sldId="682"/>
            <ac:picMk id="8" creationId="{15DA1153-D164-4CA8-A0FB-35E6A31CC855}"/>
          </ac:picMkLst>
        </pc:picChg>
        <pc:picChg chg="add del mod">
          <ac:chgData name="Arthur Carvalho" userId="70b5cea2c297013d" providerId="LiveId" clId="{A57D6233-3AB9-41E2-9943-861DBD2A5C1B}" dt="2022-03-14T13:33:01.953" v="2641" actId="478"/>
          <ac:picMkLst>
            <pc:docMk/>
            <pc:sldMk cId="2790590216" sldId="682"/>
            <ac:picMk id="11" creationId="{20AA79B5-E6D7-4817-BAE6-3510A6A2B23B}"/>
          </ac:picMkLst>
        </pc:picChg>
        <pc:picChg chg="add mod">
          <ac:chgData name="Arthur Carvalho" userId="70b5cea2c297013d" providerId="LiveId" clId="{A57D6233-3AB9-41E2-9943-861DBD2A5C1B}" dt="2022-03-14T13:37:47.135" v="2750" actId="1036"/>
          <ac:picMkLst>
            <pc:docMk/>
            <pc:sldMk cId="2790590216" sldId="682"/>
            <ac:picMk id="12" creationId="{7B123B9F-02EB-4E74-93A4-E75F1BA12722}"/>
          </ac:picMkLst>
        </pc:picChg>
        <pc:picChg chg="mod">
          <ac:chgData name="Arthur Carvalho" userId="70b5cea2c297013d" providerId="LiveId" clId="{A57D6233-3AB9-41E2-9943-861DBD2A5C1B}" dt="2022-03-14T13:37:51.822" v="2760" actId="1036"/>
          <ac:picMkLst>
            <pc:docMk/>
            <pc:sldMk cId="2790590216" sldId="682"/>
            <ac:picMk id="18" creationId="{C39220A6-AA66-42A8-BA5F-1FB19F9ABF83}"/>
          </ac:picMkLst>
        </pc:picChg>
        <pc:picChg chg="add del mod">
          <ac:chgData name="Arthur Carvalho" userId="70b5cea2c297013d" providerId="LiveId" clId="{A57D6233-3AB9-41E2-9943-861DBD2A5C1B}" dt="2022-03-14T13:32:58.486" v="2638" actId="478"/>
          <ac:picMkLst>
            <pc:docMk/>
            <pc:sldMk cId="2790590216" sldId="682"/>
            <ac:picMk id="21" creationId="{437AFEB9-79F2-45EE-99F7-7BE28858775C}"/>
          </ac:picMkLst>
        </pc:picChg>
        <pc:picChg chg="add mod">
          <ac:chgData name="Arthur Carvalho" userId="70b5cea2c297013d" providerId="LiveId" clId="{A57D6233-3AB9-41E2-9943-861DBD2A5C1B}" dt="2022-03-14T13:37:47.135" v="2750" actId="1036"/>
          <ac:picMkLst>
            <pc:docMk/>
            <pc:sldMk cId="2790590216" sldId="682"/>
            <ac:picMk id="26" creationId="{FFD2127C-7237-427B-9FBE-F20C32D34CE0}"/>
          </ac:picMkLst>
        </pc:picChg>
        <pc:cxnChg chg="add del mod">
          <ac:chgData name="Arthur Carvalho" userId="70b5cea2c297013d" providerId="LiveId" clId="{A57D6233-3AB9-41E2-9943-861DBD2A5C1B}" dt="2022-03-14T13:33:01.456" v="2640" actId="478"/>
          <ac:cxnSpMkLst>
            <pc:docMk/>
            <pc:sldMk cId="2790590216" sldId="682"/>
            <ac:cxnSpMk id="23" creationId="{C4B77D74-8802-4326-948E-724E6402BF8D}"/>
          </ac:cxnSpMkLst>
        </pc:cxnChg>
        <pc:cxnChg chg="add del mod">
          <ac:chgData name="Arthur Carvalho" userId="70b5cea2c297013d" providerId="LiveId" clId="{A57D6233-3AB9-41E2-9943-861DBD2A5C1B}" dt="2022-03-14T13:33:00.736" v="2639" actId="478"/>
          <ac:cxnSpMkLst>
            <pc:docMk/>
            <pc:sldMk cId="2790590216" sldId="682"/>
            <ac:cxnSpMk id="24" creationId="{740918F8-2CAB-4CF4-9F90-9237DCC64A3C}"/>
          </ac:cxnSpMkLst>
        </pc:cxnChg>
        <pc:cxnChg chg="add mod">
          <ac:chgData name="Arthur Carvalho" userId="70b5cea2c297013d" providerId="LiveId" clId="{A57D6233-3AB9-41E2-9943-861DBD2A5C1B}" dt="2022-03-14T13:37:47.135" v="2750" actId="1036"/>
          <ac:cxnSpMkLst>
            <pc:docMk/>
            <pc:sldMk cId="2790590216" sldId="682"/>
            <ac:cxnSpMk id="25" creationId="{AF1C8A93-F26C-454D-AF8D-6B91CB5C9634}"/>
          </ac:cxnSpMkLst>
        </pc:cxnChg>
        <pc:cxnChg chg="add mod">
          <ac:chgData name="Arthur Carvalho" userId="70b5cea2c297013d" providerId="LiveId" clId="{A57D6233-3AB9-41E2-9943-861DBD2A5C1B}" dt="2022-03-14T13:37:47.135" v="2750" actId="1036"/>
          <ac:cxnSpMkLst>
            <pc:docMk/>
            <pc:sldMk cId="2790590216" sldId="682"/>
            <ac:cxnSpMk id="28" creationId="{7232C148-5CAA-42CE-B1EA-B3D88F20DC04}"/>
          </ac:cxnSpMkLst>
        </pc:cxnChg>
      </pc:sldChg>
      <pc:sldChg chg="modSp new mod modAnim">
        <pc:chgData name="Arthur Carvalho" userId="70b5cea2c297013d" providerId="LiveId" clId="{A57D6233-3AB9-41E2-9943-861DBD2A5C1B}" dt="2022-03-14T13:33:27.978" v="2646" actId="27636"/>
        <pc:sldMkLst>
          <pc:docMk/>
          <pc:sldMk cId="3153484593" sldId="683"/>
        </pc:sldMkLst>
        <pc:spChg chg="mod">
          <ac:chgData name="Arthur Carvalho" userId="70b5cea2c297013d" providerId="LiveId" clId="{A57D6233-3AB9-41E2-9943-861DBD2A5C1B}" dt="2022-03-14T13:33:27.978" v="2646" actId="27636"/>
          <ac:spMkLst>
            <pc:docMk/>
            <pc:sldMk cId="3153484593" sldId="683"/>
            <ac:spMk id="2" creationId="{D3E63FBB-A886-477A-8AE1-B05655FE7ADF}"/>
          </ac:spMkLst>
        </pc:spChg>
        <pc:spChg chg="mod">
          <ac:chgData name="Arthur Carvalho" userId="70b5cea2c297013d" providerId="LiveId" clId="{A57D6233-3AB9-41E2-9943-861DBD2A5C1B}" dt="2022-03-13T21:32:08.220" v="2086"/>
          <ac:spMkLst>
            <pc:docMk/>
            <pc:sldMk cId="3153484593" sldId="683"/>
            <ac:spMk id="4" creationId="{D5DCCB81-C53A-4156-99FE-83881E64B2FD}"/>
          </ac:spMkLst>
        </pc:spChg>
      </pc:sldChg>
      <pc:sldChg chg="addSp modSp new mod modAnim">
        <pc:chgData name="Arthur Carvalho" userId="70b5cea2c297013d" providerId="LiveId" clId="{A57D6233-3AB9-41E2-9943-861DBD2A5C1B}" dt="2022-03-14T13:48:27.565" v="3126"/>
        <pc:sldMkLst>
          <pc:docMk/>
          <pc:sldMk cId="1911197834" sldId="684"/>
        </pc:sldMkLst>
        <pc:spChg chg="mod">
          <ac:chgData name="Arthur Carvalho" userId="70b5cea2c297013d" providerId="LiveId" clId="{A57D6233-3AB9-41E2-9943-861DBD2A5C1B}" dt="2022-03-14T13:47:28.571" v="3124" actId="20577"/>
          <ac:spMkLst>
            <pc:docMk/>
            <pc:sldMk cId="1911197834" sldId="684"/>
            <ac:spMk id="2" creationId="{2287F682-94E7-4EFB-9C51-2AD156203A42}"/>
          </ac:spMkLst>
        </pc:spChg>
        <pc:spChg chg="mod">
          <ac:chgData name="Arthur Carvalho" userId="70b5cea2c297013d" providerId="LiveId" clId="{A57D6233-3AB9-41E2-9943-861DBD2A5C1B}" dt="2022-03-14T13:30:05.483" v="2475"/>
          <ac:spMkLst>
            <pc:docMk/>
            <pc:sldMk cId="1911197834" sldId="684"/>
            <ac:spMk id="4" creationId="{06366C56-07CF-4CC8-AADF-0F8DD9F3A357}"/>
          </ac:spMkLst>
        </pc:spChg>
        <pc:picChg chg="add mod modCrop">
          <ac:chgData name="Arthur Carvalho" userId="70b5cea2c297013d" providerId="LiveId" clId="{A57D6233-3AB9-41E2-9943-861DBD2A5C1B}" dt="2022-03-14T13:46:40.031" v="3118" actId="1076"/>
          <ac:picMkLst>
            <pc:docMk/>
            <pc:sldMk cId="1911197834" sldId="684"/>
            <ac:picMk id="6" creationId="{7B2FF89C-6CB5-41D4-A963-F0680AFCD514}"/>
          </ac:picMkLst>
        </pc:picChg>
      </pc:sldChg>
      <pc:sldChg chg="modSp modAnim">
        <pc:chgData name="Arthur Carvalho" userId="70b5cea2c297013d" providerId="LiveId" clId="{A57D6233-3AB9-41E2-9943-861DBD2A5C1B}" dt="2022-03-15T21:04:06.347" v="5156" actId="313"/>
        <pc:sldMkLst>
          <pc:docMk/>
          <pc:sldMk cId="3508107372" sldId="687"/>
        </pc:sldMkLst>
        <pc:spChg chg="mod">
          <ac:chgData name="Arthur Carvalho" userId="70b5cea2c297013d" providerId="LiveId" clId="{A57D6233-3AB9-41E2-9943-861DBD2A5C1B}" dt="2022-03-15T21:04:06.347" v="5156" actId="313"/>
          <ac:spMkLst>
            <pc:docMk/>
            <pc:sldMk cId="3508107372" sldId="687"/>
            <ac:spMk id="2" creationId="{FB557339-7C33-4DC4-8159-8B8539F79A3D}"/>
          </ac:spMkLst>
        </pc:spChg>
      </pc:sldChg>
      <pc:sldChg chg="addSp delSp modSp new mod modAnim">
        <pc:chgData name="Arthur Carvalho" userId="70b5cea2c297013d" providerId="LiveId" clId="{A57D6233-3AB9-41E2-9943-861DBD2A5C1B}" dt="2022-03-15T20:55:10.160" v="5104"/>
        <pc:sldMkLst>
          <pc:docMk/>
          <pc:sldMk cId="54296337" sldId="688"/>
        </pc:sldMkLst>
        <pc:spChg chg="mod">
          <ac:chgData name="Arthur Carvalho" userId="70b5cea2c297013d" providerId="LiveId" clId="{A57D6233-3AB9-41E2-9943-861DBD2A5C1B}" dt="2022-03-15T20:33:23.636" v="4847" actId="20577"/>
          <ac:spMkLst>
            <pc:docMk/>
            <pc:sldMk cId="54296337" sldId="688"/>
            <ac:spMk id="2" creationId="{BBFC2E04-93F7-461A-A665-3C2BDAD1E03E}"/>
          </ac:spMkLst>
        </pc:spChg>
        <pc:spChg chg="mod">
          <ac:chgData name="Arthur Carvalho" userId="70b5cea2c297013d" providerId="LiveId" clId="{A57D6233-3AB9-41E2-9943-861DBD2A5C1B}" dt="2022-03-15T20:51:10.553" v="5089" actId="1076"/>
          <ac:spMkLst>
            <pc:docMk/>
            <pc:sldMk cId="54296337" sldId="688"/>
            <ac:spMk id="3" creationId="{40716BD2-27EC-4445-AE7F-69CE1F7E5E04}"/>
          </ac:spMkLst>
        </pc:spChg>
        <pc:spChg chg="mod">
          <ac:chgData name="Arthur Carvalho" userId="70b5cea2c297013d" providerId="LiveId" clId="{A57D6233-3AB9-41E2-9943-861DBD2A5C1B}" dt="2022-03-15T20:33:13.261" v="4836"/>
          <ac:spMkLst>
            <pc:docMk/>
            <pc:sldMk cId="54296337" sldId="688"/>
            <ac:spMk id="4" creationId="{4CF2470A-2A65-43D8-8242-A82E8567A378}"/>
          </ac:spMkLst>
        </pc:spChg>
        <pc:spChg chg="add mod">
          <ac:chgData name="Arthur Carvalho" userId="70b5cea2c297013d" providerId="LiveId" clId="{A57D6233-3AB9-41E2-9943-861DBD2A5C1B}" dt="2022-03-15T20:40:42.089" v="4858" actId="1076"/>
          <ac:spMkLst>
            <pc:docMk/>
            <pc:sldMk cId="54296337" sldId="688"/>
            <ac:spMk id="9" creationId="{C0003049-A8C0-4D2B-8E97-4D82B25604BC}"/>
          </ac:spMkLst>
        </pc:spChg>
        <pc:spChg chg="add del mod">
          <ac:chgData name="Arthur Carvalho" userId="70b5cea2c297013d" providerId="LiveId" clId="{A57D6233-3AB9-41E2-9943-861DBD2A5C1B}" dt="2022-03-15T20:42:33.435" v="4872" actId="478"/>
          <ac:spMkLst>
            <pc:docMk/>
            <pc:sldMk cId="54296337" sldId="688"/>
            <ac:spMk id="15" creationId="{E6F50D61-3A56-48D9-88A1-69FB523C594C}"/>
          </ac:spMkLst>
        </pc:spChg>
        <pc:spChg chg="add del mod">
          <ac:chgData name="Arthur Carvalho" userId="70b5cea2c297013d" providerId="LiveId" clId="{A57D6233-3AB9-41E2-9943-861DBD2A5C1B}" dt="2022-03-15T20:44:46.193" v="4878" actId="478"/>
          <ac:spMkLst>
            <pc:docMk/>
            <pc:sldMk cId="54296337" sldId="688"/>
            <ac:spMk id="18" creationId="{ECEB424B-CA15-48C3-834C-A0BAD4C9716A}"/>
          </ac:spMkLst>
        </pc:spChg>
        <pc:spChg chg="add del mod">
          <ac:chgData name="Arthur Carvalho" userId="70b5cea2c297013d" providerId="LiveId" clId="{A57D6233-3AB9-41E2-9943-861DBD2A5C1B}" dt="2022-03-15T20:45:06.896" v="4884" actId="478"/>
          <ac:spMkLst>
            <pc:docMk/>
            <pc:sldMk cId="54296337" sldId="688"/>
            <ac:spMk id="21" creationId="{AB95AF65-5791-4B8B-B86B-9004B736C8CD}"/>
          </ac:spMkLst>
        </pc:spChg>
        <pc:spChg chg="add mod ord">
          <ac:chgData name="Arthur Carvalho" userId="70b5cea2c297013d" providerId="LiveId" clId="{A57D6233-3AB9-41E2-9943-861DBD2A5C1B}" dt="2022-03-15T20:51:31.725" v="5092" actId="164"/>
          <ac:spMkLst>
            <pc:docMk/>
            <pc:sldMk cId="54296337" sldId="688"/>
            <ac:spMk id="22" creationId="{996E8FE1-EDD6-42DC-BC38-2B9F4152E764}"/>
          </ac:spMkLst>
        </pc:spChg>
        <pc:spChg chg="add mod">
          <ac:chgData name="Arthur Carvalho" userId="70b5cea2c297013d" providerId="LiveId" clId="{A57D6233-3AB9-41E2-9943-861DBD2A5C1B}" dt="2022-03-15T20:46:32.110" v="4926"/>
          <ac:spMkLst>
            <pc:docMk/>
            <pc:sldMk cId="54296337" sldId="688"/>
            <ac:spMk id="23" creationId="{81A1A23C-DCF3-428D-A0A2-E2635C7C82C3}"/>
          </ac:spMkLst>
        </pc:spChg>
        <pc:spChg chg="add mod">
          <ac:chgData name="Arthur Carvalho" userId="70b5cea2c297013d" providerId="LiveId" clId="{A57D6233-3AB9-41E2-9943-861DBD2A5C1B}" dt="2022-03-15T20:46:44.664" v="4937" actId="1076"/>
          <ac:spMkLst>
            <pc:docMk/>
            <pc:sldMk cId="54296337" sldId="688"/>
            <ac:spMk id="24" creationId="{FEE195FF-3A6E-406B-94FC-50AAF9A77B0F}"/>
          </ac:spMkLst>
        </pc:spChg>
        <pc:spChg chg="add mod">
          <ac:chgData name="Arthur Carvalho" userId="70b5cea2c297013d" providerId="LiveId" clId="{A57D6233-3AB9-41E2-9943-861DBD2A5C1B}" dt="2022-03-15T20:52:34.191" v="5098" actId="164"/>
          <ac:spMkLst>
            <pc:docMk/>
            <pc:sldMk cId="54296337" sldId="688"/>
            <ac:spMk id="25" creationId="{7FBF56BB-9381-4413-BBF1-DC9A7C0589F2}"/>
          </ac:spMkLst>
        </pc:spChg>
        <pc:spChg chg="add mod">
          <ac:chgData name="Arthur Carvalho" userId="70b5cea2c297013d" providerId="LiveId" clId="{A57D6233-3AB9-41E2-9943-861DBD2A5C1B}" dt="2022-03-15T20:47:18.465" v="4970" actId="1076"/>
          <ac:spMkLst>
            <pc:docMk/>
            <pc:sldMk cId="54296337" sldId="688"/>
            <ac:spMk id="29" creationId="{7DE1F0A2-9E0C-492B-848D-D823573FCDA7}"/>
          </ac:spMkLst>
        </pc:spChg>
        <pc:spChg chg="add mod">
          <ac:chgData name="Arthur Carvalho" userId="70b5cea2c297013d" providerId="LiveId" clId="{A57D6233-3AB9-41E2-9943-861DBD2A5C1B}" dt="2022-03-15T20:47:27.303" v="4976" actId="20577"/>
          <ac:spMkLst>
            <pc:docMk/>
            <pc:sldMk cId="54296337" sldId="688"/>
            <ac:spMk id="31" creationId="{F13547AC-DC68-4627-B1BE-CEB1F83B64D1}"/>
          </ac:spMkLst>
        </pc:spChg>
        <pc:spChg chg="add mod">
          <ac:chgData name="Arthur Carvalho" userId="70b5cea2c297013d" providerId="LiveId" clId="{A57D6233-3AB9-41E2-9943-861DBD2A5C1B}" dt="2022-03-15T20:48:05.979" v="4998" actId="20577"/>
          <ac:spMkLst>
            <pc:docMk/>
            <pc:sldMk cId="54296337" sldId="688"/>
            <ac:spMk id="35" creationId="{2BA9296C-E62E-453B-B80E-1D1E01A89AE5}"/>
          </ac:spMkLst>
        </pc:spChg>
        <pc:spChg chg="add mod">
          <ac:chgData name="Arthur Carvalho" userId="70b5cea2c297013d" providerId="LiveId" clId="{A57D6233-3AB9-41E2-9943-861DBD2A5C1B}" dt="2022-03-15T20:48:52.406" v="5006" actId="1076"/>
          <ac:spMkLst>
            <pc:docMk/>
            <pc:sldMk cId="54296337" sldId="688"/>
            <ac:spMk id="39" creationId="{F194C6F8-0991-40B2-B1C9-CB495708ED31}"/>
          </ac:spMkLst>
        </pc:spChg>
        <pc:spChg chg="add mod">
          <ac:chgData name="Arthur Carvalho" userId="70b5cea2c297013d" providerId="LiveId" clId="{A57D6233-3AB9-41E2-9943-861DBD2A5C1B}" dt="2022-03-15T20:49:37.159" v="5029" actId="20577"/>
          <ac:spMkLst>
            <pc:docMk/>
            <pc:sldMk cId="54296337" sldId="688"/>
            <ac:spMk id="41" creationId="{570A6ADA-9ACE-4E47-9B76-6BE802DF13A5}"/>
          </ac:spMkLst>
        </pc:spChg>
        <pc:spChg chg="add mod">
          <ac:chgData name="Arthur Carvalho" userId="70b5cea2c297013d" providerId="LiveId" clId="{A57D6233-3AB9-41E2-9943-861DBD2A5C1B}" dt="2022-03-15T20:49:52.506" v="5052" actId="1076"/>
          <ac:spMkLst>
            <pc:docMk/>
            <pc:sldMk cId="54296337" sldId="688"/>
            <ac:spMk id="42" creationId="{5A0D731C-6FDF-4269-8D8F-C1749F030705}"/>
          </ac:spMkLst>
        </pc:spChg>
        <pc:spChg chg="add mod">
          <ac:chgData name="Arthur Carvalho" userId="70b5cea2c297013d" providerId="LiveId" clId="{A57D6233-3AB9-41E2-9943-861DBD2A5C1B}" dt="2022-03-15T20:50:59.115" v="5088" actId="1076"/>
          <ac:spMkLst>
            <pc:docMk/>
            <pc:sldMk cId="54296337" sldId="688"/>
            <ac:spMk id="45" creationId="{C5E1D8B0-251C-4A7E-A1E9-D9603104A3D6}"/>
          </ac:spMkLst>
        </pc:spChg>
        <pc:grpChg chg="add mod">
          <ac:chgData name="Arthur Carvalho" userId="70b5cea2c297013d" providerId="LiveId" clId="{A57D6233-3AB9-41E2-9943-861DBD2A5C1B}" dt="2022-03-15T20:51:31.725" v="5092" actId="164"/>
          <ac:grpSpMkLst>
            <pc:docMk/>
            <pc:sldMk cId="54296337" sldId="688"/>
            <ac:grpSpMk id="46" creationId="{A53F6E08-FBFF-4D15-8376-54AEA5AB4199}"/>
          </ac:grpSpMkLst>
        </pc:grpChg>
        <pc:grpChg chg="add mod">
          <ac:chgData name="Arthur Carvalho" userId="70b5cea2c297013d" providerId="LiveId" clId="{A57D6233-3AB9-41E2-9943-861DBD2A5C1B}" dt="2022-03-15T20:52:34.191" v="5098" actId="164"/>
          <ac:grpSpMkLst>
            <pc:docMk/>
            <pc:sldMk cId="54296337" sldId="688"/>
            <ac:grpSpMk id="47" creationId="{AE4A02E5-C07B-4BE8-B361-2CD72EC5A91D}"/>
          </ac:grpSpMkLst>
        </pc:grpChg>
        <pc:picChg chg="add mod modCrop">
          <ac:chgData name="Arthur Carvalho" userId="70b5cea2c297013d" providerId="LiveId" clId="{A57D6233-3AB9-41E2-9943-861DBD2A5C1B}" dt="2022-03-15T20:39:03.795" v="4853" actId="1076"/>
          <ac:picMkLst>
            <pc:docMk/>
            <pc:sldMk cId="54296337" sldId="688"/>
            <ac:picMk id="6" creationId="{36673691-4CD7-48A7-99D6-93D1A94889EB}"/>
          </ac:picMkLst>
        </pc:picChg>
        <pc:picChg chg="add mod">
          <ac:chgData name="Arthur Carvalho" userId="70b5cea2c297013d" providerId="LiveId" clId="{A57D6233-3AB9-41E2-9943-861DBD2A5C1B}" dt="2022-03-15T20:41:02.017" v="4864" actId="1076"/>
          <ac:picMkLst>
            <pc:docMk/>
            <pc:sldMk cId="54296337" sldId="688"/>
            <ac:picMk id="8" creationId="{1A562C9B-6AA1-4785-96B3-5DA29E497428}"/>
          </ac:picMkLst>
        </pc:picChg>
        <pc:picChg chg="add mod">
          <ac:chgData name="Arthur Carvalho" userId="70b5cea2c297013d" providerId="LiveId" clId="{A57D6233-3AB9-41E2-9943-861DBD2A5C1B}" dt="2022-03-15T20:52:34.191" v="5098" actId="164"/>
          <ac:picMkLst>
            <pc:docMk/>
            <pc:sldMk cId="54296337" sldId="688"/>
            <ac:picMk id="10" creationId="{5B640BEE-B4C1-4D53-8A30-8BF9AACA16D3}"/>
          </ac:picMkLst>
        </pc:picChg>
        <pc:picChg chg="add mod">
          <ac:chgData name="Arthur Carvalho" userId="70b5cea2c297013d" providerId="LiveId" clId="{A57D6233-3AB9-41E2-9943-861DBD2A5C1B}" dt="2022-03-15T20:42:40.140" v="4876" actId="1076"/>
          <ac:picMkLst>
            <pc:docMk/>
            <pc:sldMk cId="54296337" sldId="688"/>
            <ac:picMk id="14" creationId="{790DDD7E-67A2-4D76-85DF-64E6D6932117}"/>
          </ac:picMkLst>
        </pc:picChg>
        <pc:picChg chg="add del mod">
          <ac:chgData name="Arthur Carvalho" userId="70b5cea2c297013d" providerId="LiveId" clId="{A57D6233-3AB9-41E2-9943-861DBD2A5C1B}" dt="2022-03-15T20:44:46.193" v="4878" actId="478"/>
          <ac:picMkLst>
            <pc:docMk/>
            <pc:sldMk cId="54296337" sldId="688"/>
            <ac:picMk id="17" creationId="{DE221363-AF65-4FE2-9D79-7198D5CB6C01}"/>
          </ac:picMkLst>
        </pc:picChg>
        <pc:picChg chg="add mod">
          <ac:chgData name="Arthur Carvalho" userId="70b5cea2c297013d" providerId="LiveId" clId="{A57D6233-3AB9-41E2-9943-861DBD2A5C1B}" dt="2022-03-15T20:45:13.249" v="4886" actId="1076"/>
          <ac:picMkLst>
            <pc:docMk/>
            <pc:sldMk cId="54296337" sldId="688"/>
            <ac:picMk id="20" creationId="{AD461C23-C0A0-4E10-808A-133DB700885C}"/>
          </ac:picMkLst>
        </pc:picChg>
        <pc:cxnChg chg="add mod">
          <ac:chgData name="Arthur Carvalho" userId="70b5cea2c297013d" providerId="LiveId" clId="{A57D6233-3AB9-41E2-9943-861DBD2A5C1B}" dt="2022-03-15T20:51:31.725" v="5092" actId="164"/>
          <ac:cxnSpMkLst>
            <pc:docMk/>
            <pc:sldMk cId="54296337" sldId="688"/>
            <ac:cxnSpMk id="12" creationId="{80024F7F-BFA3-412E-AF63-FF5FF73B41D0}"/>
          </ac:cxnSpMkLst>
        </pc:cxnChg>
        <pc:cxnChg chg="add mod">
          <ac:chgData name="Arthur Carvalho" userId="70b5cea2c297013d" providerId="LiveId" clId="{A57D6233-3AB9-41E2-9943-861DBD2A5C1B}" dt="2022-03-15T20:47:10.605" v="4956" actId="14100"/>
          <ac:cxnSpMkLst>
            <pc:docMk/>
            <pc:sldMk cId="54296337" sldId="688"/>
            <ac:cxnSpMk id="26" creationId="{3D1197BA-E79F-4BFE-891D-AAE1C5A5F283}"/>
          </ac:cxnSpMkLst>
        </pc:cxnChg>
        <pc:cxnChg chg="add mod">
          <ac:chgData name="Arthur Carvalho" userId="70b5cea2c297013d" providerId="LiveId" clId="{A57D6233-3AB9-41E2-9943-861DBD2A5C1B}" dt="2022-03-15T20:47:46.934" v="4981" actId="1076"/>
          <ac:cxnSpMkLst>
            <pc:docMk/>
            <pc:sldMk cId="54296337" sldId="688"/>
            <ac:cxnSpMk id="32" creationId="{5A455A99-CE42-4D0C-9605-FE8F48A88834}"/>
          </ac:cxnSpMkLst>
        </pc:cxnChg>
        <pc:cxnChg chg="add mod">
          <ac:chgData name="Arthur Carvalho" userId="70b5cea2c297013d" providerId="LiveId" clId="{A57D6233-3AB9-41E2-9943-861DBD2A5C1B}" dt="2022-03-15T20:48:41.236" v="5002" actId="14100"/>
          <ac:cxnSpMkLst>
            <pc:docMk/>
            <pc:sldMk cId="54296337" sldId="688"/>
            <ac:cxnSpMk id="36" creationId="{A4E0C34D-0477-49ED-8849-C01C240BC655}"/>
          </ac:cxnSpMkLst>
        </pc:cxnChg>
        <pc:cxnChg chg="add mod">
          <ac:chgData name="Arthur Carvalho" userId="70b5cea2c297013d" providerId="LiveId" clId="{A57D6233-3AB9-41E2-9943-861DBD2A5C1B}" dt="2022-03-15T20:49:26.381" v="5012" actId="1076"/>
          <ac:cxnSpMkLst>
            <pc:docMk/>
            <pc:sldMk cId="54296337" sldId="688"/>
            <ac:cxnSpMk id="40" creationId="{6EBF6EDD-CEDD-4689-9F47-818F5E9B2B44}"/>
          </ac:cxnSpMkLst>
        </pc:cxnChg>
        <pc:cxnChg chg="add mod">
          <ac:chgData name="Arthur Carvalho" userId="70b5cea2c297013d" providerId="LiveId" clId="{A57D6233-3AB9-41E2-9943-861DBD2A5C1B}" dt="2022-03-15T20:50:38.038" v="5055" actId="14100"/>
          <ac:cxnSpMkLst>
            <pc:docMk/>
            <pc:sldMk cId="54296337" sldId="688"/>
            <ac:cxnSpMk id="43" creationId="{1C86E441-15C9-4394-A913-6C8B8E8D6D40}"/>
          </ac:cxnSpMkLst>
        </pc:cxnChg>
      </pc:sldChg>
    </pc:docChg>
  </pc:docChgLst>
  <pc:docChgLst>
    <pc:chgData name="Arthur Carvalho" userId="70b5cea2c297013d" providerId="LiveId" clId="{885EC1F7-B926-47CB-ADD0-33789CE9D984}"/>
    <pc:docChg chg="undo custSel addSld delSld modSld sldOrd modMainMaster">
      <pc:chgData name="Arthur Carvalho" userId="70b5cea2c297013d" providerId="LiveId" clId="{885EC1F7-B926-47CB-ADD0-33789CE9D984}" dt="2023-03-01T17:49:05.997" v="1921" actId="20577"/>
      <pc:docMkLst>
        <pc:docMk/>
      </pc:docMkLst>
      <pc:sldChg chg="addSp delSp modSp mod modAnim">
        <pc:chgData name="Arthur Carvalho" userId="70b5cea2c297013d" providerId="LiveId" clId="{885EC1F7-B926-47CB-ADD0-33789CE9D984}" dt="2023-02-28T15:53:45.661" v="904"/>
        <pc:sldMkLst>
          <pc:docMk/>
          <pc:sldMk cId="1010604187" sldId="260"/>
        </pc:sldMkLst>
        <pc:spChg chg="mod">
          <ac:chgData name="Arthur Carvalho" userId="70b5cea2c297013d" providerId="LiveId" clId="{885EC1F7-B926-47CB-ADD0-33789CE9D984}" dt="2023-02-28T14:37:49.482" v="65" actId="404"/>
          <ac:spMkLst>
            <pc:docMk/>
            <pc:sldMk cId="1010604187" sldId="260"/>
            <ac:spMk id="4" creationId="{00000000-0000-0000-0000-000000000000}"/>
          </ac:spMkLst>
        </pc:spChg>
        <pc:spChg chg="add mod">
          <ac:chgData name="Arthur Carvalho" userId="70b5cea2c297013d" providerId="LiveId" clId="{885EC1F7-B926-47CB-ADD0-33789CE9D984}" dt="2023-02-28T14:35:25.074" v="6" actId="1076"/>
          <ac:spMkLst>
            <pc:docMk/>
            <pc:sldMk cId="1010604187" sldId="260"/>
            <ac:spMk id="5" creationId="{93244F01-FE94-499E-2C0C-EDDD89B209AE}"/>
          </ac:spMkLst>
        </pc:spChg>
        <pc:spChg chg="add mod">
          <ac:chgData name="Arthur Carvalho" userId="70b5cea2c297013d" providerId="LiveId" clId="{885EC1F7-B926-47CB-ADD0-33789CE9D984}" dt="2023-02-28T14:35:25.074" v="6" actId="1076"/>
          <ac:spMkLst>
            <pc:docMk/>
            <pc:sldMk cId="1010604187" sldId="260"/>
            <ac:spMk id="8" creationId="{0900DD52-DDF0-D601-84E5-E7CA978CF538}"/>
          </ac:spMkLst>
        </pc:spChg>
        <pc:spChg chg="add mod">
          <ac:chgData name="Arthur Carvalho" userId="70b5cea2c297013d" providerId="LiveId" clId="{885EC1F7-B926-47CB-ADD0-33789CE9D984}" dt="2023-02-28T14:35:25.074" v="6" actId="1076"/>
          <ac:spMkLst>
            <pc:docMk/>
            <pc:sldMk cId="1010604187" sldId="260"/>
            <ac:spMk id="9" creationId="{ED24674C-C2E9-2A0F-F62F-82FE300B9BC9}"/>
          </ac:spMkLst>
        </pc:spChg>
        <pc:graphicFrameChg chg="del mod modGraphic">
          <ac:chgData name="Arthur Carvalho" userId="70b5cea2c297013d" providerId="LiveId" clId="{885EC1F7-B926-47CB-ADD0-33789CE9D984}" dt="2023-02-28T14:36:14.298" v="12" actId="478"/>
          <ac:graphicFrameMkLst>
            <pc:docMk/>
            <pc:sldMk cId="1010604187" sldId="260"/>
            <ac:graphicFrameMk id="6" creationId="{F37F6417-4AC6-4FF6-8DA9-4717900295FF}"/>
          </ac:graphicFrameMkLst>
        </pc:graphicFrameChg>
        <pc:picChg chg="add mod">
          <ac:chgData name="Arthur Carvalho" userId="70b5cea2c297013d" providerId="LiveId" clId="{885EC1F7-B926-47CB-ADD0-33789CE9D984}" dt="2023-02-28T14:35:25.074" v="6" actId="1076"/>
          <ac:picMkLst>
            <pc:docMk/>
            <pc:sldMk cId="1010604187" sldId="260"/>
            <ac:picMk id="2" creationId="{43239A96-6C6F-8143-3966-602629172621}"/>
          </ac:picMkLst>
        </pc:picChg>
        <pc:picChg chg="add mod">
          <ac:chgData name="Arthur Carvalho" userId="70b5cea2c297013d" providerId="LiveId" clId="{885EC1F7-B926-47CB-ADD0-33789CE9D984}" dt="2023-02-28T14:35:25.074" v="6" actId="1076"/>
          <ac:picMkLst>
            <pc:docMk/>
            <pc:sldMk cId="1010604187" sldId="260"/>
            <ac:picMk id="3" creationId="{F342A609-9FEC-9554-7AF2-FCB77F144B8A}"/>
          </ac:picMkLst>
        </pc:picChg>
        <pc:picChg chg="add mod">
          <ac:chgData name="Arthur Carvalho" userId="70b5cea2c297013d" providerId="LiveId" clId="{885EC1F7-B926-47CB-ADD0-33789CE9D984}" dt="2023-02-28T14:35:25.074" v="6" actId="1076"/>
          <ac:picMkLst>
            <pc:docMk/>
            <pc:sldMk cId="1010604187" sldId="260"/>
            <ac:picMk id="7" creationId="{4A3625D1-95E6-EC5D-293F-26E865DF9EF1}"/>
          </ac:picMkLst>
        </pc:picChg>
      </pc:sldChg>
      <pc:sldChg chg="del">
        <pc:chgData name="Arthur Carvalho" userId="70b5cea2c297013d" providerId="LiveId" clId="{885EC1F7-B926-47CB-ADD0-33789CE9D984}" dt="2023-02-28T14:38:00.954" v="66" actId="47"/>
        <pc:sldMkLst>
          <pc:docMk/>
          <pc:sldMk cId="1627238060" sldId="365"/>
        </pc:sldMkLst>
      </pc:sldChg>
      <pc:sldChg chg="modSp mod">
        <pc:chgData name="Arthur Carvalho" userId="70b5cea2c297013d" providerId="LiveId" clId="{885EC1F7-B926-47CB-ADD0-33789CE9D984}" dt="2023-02-28T14:38:08.117" v="68" actId="6549"/>
        <pc:sldMkLst>
          <pc:docMk/>
          <pc:sldMk cId="3927530198" sldId="643"/>
        </pc:sldMkLst>
        <pc:spChg chg="mod">
          <ac:chgData name="Arthur Carvalho" userId="70b5cea2c297013d" providerId="LiveId" clId="{885EC1F7-B926-47CB-ADD0-33789CE9D984}" dt="2023-02-28T14:38:08.117" v="68" actId="6549"/>
          <ac:spMkLst>
            <pc:docMk/>
            <pc:sldMk cId="3927530198" sldId="643"/>
            <ac:spMk id="3" creationId="{B62AC044-93F4-427C-8AC8-E46AC76AEE05}"/>
          </ac:spMkLst>
        </pc:spChg>
      </pc:sldChg>
      <pc:sldChg chg="del">
        <pc:chgData name="Arthur Carvalho" userId="70b5cea2c297013d" providerId="LiveId" clId="{885EC1F7-B926-47CB-ADD0-33789CE9D984}" dt="2023-02-28T14:38:00.954" v="66" actId="47"/>
        <pc:sldMkLst>
          <pc:docMk/>
          <pc:sldMk cId="3660056202" sldId="644"/>
        </pc:sldMkLst>
      </pc:sldChg>
      <pc:sldChg chg="del">
        <pc:chgData name="Arthur Carvalho" userId="70b5cea2c297013d" providerId="LiveId" clId="{885EC1F7-B926-47CB-ADD0-33789CE9D984}" dt="2023-02-28T14:38:00.954" v="66" actId="47"/>
        <pc:sldMkLst>
          <pc:docMk/>
          <pc:sldMk cId="2690791965" sldId="664"/>
        </pc:sldMkLst>
      </pc:sldChg>
      <pc:sldChg chg="del">
        <pc:chgData name="Arthur Carvalho" userId="70b5cea2c297013d" providerId="LiveId" clId="{885EC1F7-B926-47CB-ADD0-33789CE9D984}" dt="2023-02-28T14:38:00.954" v="66" actId="47"/>
        <pc:sldMkLst>
          <pc:docMk/>
          <pc:sldMk cId="3992879476" sldId="665"/>
        </pc:sldMkLst>
      </pc:sldChg>
      <pc:sldChg chg="del">
        <pc:chgData name="Arthur Carvalho" userId="70b5cea2c297013d" providerId="LiveId" clId="{885EC1F7-B926-47CB-ADD0-33789CE9D984}" dt="2023-02-28T14:38:00.954" v="66" actId="47"/>
        <pc:sldMkLst>
          <pc:docMk/>
          <pc:sldMk cId="1796704942" sldId="666"/>
        </pc:sldMkLst>
      </pc:sldChg>
      <pc:sldChg chg="del">
        <pc:chgData name="Arthur Carvalho" userId="70b5cea2c297013d" providerId="LiveId" clId="{885EC1F7-B926-47CB-ADD0-33789CE9D984}" dt="2023-02-28T14:38:00.954" v="66" actId="47"/>
        <pc:sldMkLst>
          <pc:docMk/>
          <pc:sldMk cId="838829878" sldId="667"/>
        </pc:sldMkLst>
      </pc:sldChg>
      <pc:sldChg chg="del">
        <pc:chgData name="Arthur Carvalho" userId="70b5cea2c297013d" providerId="LiveId" clId="{885EC1F7-B926-47CB-ADD0-33789CE9D984}" dt="2023-02-28T14:38:00.954" v="66" actId="47"/>
        <pc:sldMkLst>
          <pc:docMk/>
          <pc:sldMk cId="2703250166" sldId="668"/>
        </pc:sldMkLst>
      </pc:sldChg>
      <pc:sldChg chg="del">
        <pc:chgData name="Arthur Carvalho" userId="70b5cea2c297013d" providerId="LiveId" clId="{885EC1F7-B926-47CB-ADD0-33789CE9D984}" dt="2023-02-28T14:38:00.954" v="66" actId="47"/>
        <pc:sldMkLst>
          <pc:docMk/>
          <pc:sldMk cId="276180783" sldId="669"/>
        </pc:sldMkLst>
      </pc:sldChg>
      <pc:sldChg chg="del">
        <pc:chgData name="Arthur Carvalho" userId="70b5cea2c297013d" providerId="LiveId" clId="{885EC1F7-B926-47CB-ADD0-33789CE9D984}" dt="2023-02-28T14:38:00.954" v="66" actId="47"/>
        <pc:sldMkLst>
          <pc:docMk/>
          <pc:sldMk cId="3769519623" sldId="670"/>
        </pc:sldMkLst>
      </pc:sldChg>
      <pc:sldChg chg="del">
        <pc:chgData name="Arthur Carvalho" userId="70b5cea2c297013d" providerId="LiveId" clId="{885EC1F7-B926-47CB-ADD0-33789CE9D984}" dt="2023-02-28T14:38:00.954" v="66" actId="47"/>
        <pc:sldMkLst>
          <pc:docMk/>
          <pc:sldMk cId="2070099992" sldId="671"/>
        </pc:sldMkLst>
      </pc:sldChg>
      <pc:sldChg chg="del">
        <pc:chgData name="Arthur Carvalho" userId="70b5cea2c297013d" providerId="LiveId" clId="{885EC1F7-B926-47CB-ADD0-33789CE9D984}" dt="2023-02-28T14:38:00.954" v="66" actId="47"/>
        <pc:sldMkLst>
          <pc:docMk/>
          <pc:sldMk cId="3184391011" sldId="672"/>
        </pc:sldMkLst>
      </pc:sldChg>
      <pc:sldChg chg="del">
        <pc:chgData name="Arthur Carvalho" userId="70b5cea2c297013d" providerId="LiveId" clId="{885EC1F7-B926-47CB-ADD0-33789CE9D984}" dt="2023-02-28T14:38:00.954" v="66" actId="47"/>
        <pc:sldMkLst>
          <pc:docMk/>
          <pc:sldMk cId="79842372" sldId="673"/>
        </pc:sldMkLst>
      </pc:sldChg>
      <pc:sldChg chg="del">
        <pc:chgData name="Arthur Carvalho" userId="70b5cea2c297013d" providerId="LiveId" clId="{885EC1F7-B926-47CB-ADD0-33789CE9D984}" dt="2023-02-28T14:38:00.954" v="66" actId="47"/>
        <pc:sldMkLst>
          <pc:docMk/>
          <pc:sldMk cId="1737498731" sldId="674"/>
        </pc:sldMkLst>
      </pc:sldChg>
      <pc:sldChg chg="del">
        <pc:chgData name="Arthur Carvalho" userId="70b5cea2c297013d" providerId="LiveId" clId="{885EC1F7-B926-47CB-ADD0-33789CE9D984}" dt="2023-02-28T14:38:04.714" v="67" actId="47"/>
        <pc:sldMkLst>
          <pc:docMk/>
          <pc:sldMk cId="2619615382" sldId="675"/>
        </pc:sldMkLst>
      </pc:sldChg>
      <pc:sldChg chg="del">
        <pc:chgData name="Arthur Carvalho" userId="70b5cea2c297013d" providerId="LiveId" clId="{885EC1F7-B926-47CB-ADD0-33789CE9D984}" dt="2023-02-28T14:38:04.714" v="67" actId="47"/>
        <pc:sldMkLst>
          <pc:docMk/>
          <pc:sldMk cId="1087288406" sldId="676"/>
        </pc:sldMkLst>
      </pc:sldChg>
      <pc:sldChg chg="del">
        <pc:chgData name="Arthur Carvalho" userId="70b5cea2c297013d" providerId="LiveId" clId="{885EC1F7-B926-47CB-ADD0-33789CE9D984}" dt="2023-02-28T14:38:04.714" v="67" actId="47"/>
        <pc:sldMkLst>
          <pc:docMk/>
          <pc:sldMk cId="1400961191" sldId="677"/>
        </pc:sldMkLst>
      </pc:sldChg>
      <pc:sldChg chg="del">
        <pc:chgData name="Arthur Carvalho" userId="70b5cea2c297013d" providerId="LiveId" clId="{885EC1F7-B926-47CB-ADD0-33789CE9D984}" dt="2023-02-28T14:38:00.954" v="66" actId="47"/>
        <pc:sldMkLst>
          <pc:docMk/>
          <pc:sldMk cId="3285319522" sldId="678"/>
        </pc:sldMkLst>
      </pc:sldChg>
      <pc:sldChg chg="del">
        <pc:chgData name="Arthur Carvalho" userId="70b5cea2c297013d" providerId="LiveId" clId="{885EC1F7-B926-47CB-ADD0-33789CE9D984}" dt="2023-02-28T14:38:00.954" v="66" actId="47"/>
        <pc:sldMkLst>
          <pc:docMk/>
          <pc:sldMk cId="648693826" sldId="679"/>
        </pc:sldMkLst>
      </pc:sldChg>
      <pc:sldChg chg="del">
        <pc:chgData name="Arthur Carvalho" userId="70b5cea2c297013d" providerId="LiveId" clId="{885EC1F7-B926-47CB-ADD0-33789CE9D984}" dt="2023-02-28T14:38:00.954" v="66" actId="47"/>
        <pc:sldMkLst>
          <pc:docMk/>
          <pc:sldMk cId="484184333" sldId="680"/>
        </pc:sldMkLst>
      </pc:sldChg>
      <pc:sldChg chg="del">
        <pc:chgData name="Arthur Carvalho" userId="70b5cea2c297013d" providerId="LiveId" clId="{885EC1F7-B926-47CB-ADD0-33789CE9D984}" dt="2023-02-28T14:38:00.954" v="66" actId="47"/>
        <pc:sldMkLst>
          <pc:docMk/>
          <pc:sldMk cId="561943038" sldId="681"/>
        </pc:sldMkLst>
      </pc:sldChg>
      <pc:sldChg chg="del">
        <pc:chgData name="Arthur Carvalho" userId="70b5cea2c297013d" providerId="LiveId" clId="{885EC1F7-B926-47CB-ADD0-33789CE9D984}" dt="2023-02-28T14:38:00.954" v="66" actId="47"/>
        <pc:sldMkLst>
          <pc:docMk/>
          <pc:sldMk cId="2790590216" sldId="682"/>
        </pc:sldMkLst>
      </pc:sldChg>
      <pc:sldChg chg="del">
        <pc:chgData name="Arthur Carvalho" userId="70b5cea2c297013d" providerId="LiveId" clId="{885EC1F7-B926-47CB-ADD0-33789CE9D984}" dt="2023-02-28T14:38:00.954" v="66" actId="47"/>
        <pc:sldMkLst>
          <pc:docMk/>
          <pc:sldMk cId="3153484593" sldId="683"/>
        </pc:sldMkLst>
      </pc:sldChg>
      <pc:sldChg chg="del">
        <pc:chgData name="Arthur Carvalho" userId="70b5cea2c297013d" providerId="LiveId" clId="{885EC1F7-B926-47CB-ADD0-33789CE9D984}" dt="2023-02-28T14:38:00.954" v="66" actId="47"/>
        <pc:sldMkLst>
          <pc:docMk/>
          <pc:sldMk cId="1911197834" sldId="684"/>
        </pc:sldMkLst>
      </pc:sldChg>
      <pc:sldChg chg="del">
        <pc:chgData name="Arthur Carvalho" userId="70b5cea2c297013d" providerId="LiveId" clId="{885EC1F7-B926-47CB-ADD0-33789CE9D984}" dt="2023-02-28T14:38:00.954" v="66" actId="47"/>
        <pc:sldMkLst>
          <pc:docMk/>
          <pc:sldMk cId="2692902424" sldId="686"/>
        </pc:sldMkLst>
      </pc:sldChg>
      <pc:sldChg chg="del">
        <pc:chgData name="Arthur Carvalho" userId="70b5cea2c297013d" providerId="LiveId" clId="{885EC1F7-B926-47CB-ADD0-33789CE9D984}" dt="2023-02-28T14:38:04.714" v="67" actId="47"/>
        <pc:sldMkLst>
          <pc:docMk/>
          <pc:sldMk cId="3508107372" sldId="687"/>
        </pc:sldMkLst>
      </pc:sldChg>
      <pc:sldChg chg="modSp mod">
        <pc:chgData name="Arthur Carvalho" userId="70b5cea2c297013d" providerId="LiveId" clId="{885EC1F7-B926-47CB-ADD0-33789CE9D984}" dt="2023-02-28T14:38:10.524" v="69" actId="6549"/>
        <pc:sldMkLst>
          <pc:docMk/>
          <pc:sldMk cId="54296337" sldId="688"/>
        </pc:sldMkLst>
        <pc:spChg chg="mod">
          <ac:chgData name="Arthur Carvalho" userId="70b5cea2c297013d" providerId="LiveId" clId="{885EC1F7-B926-47CB-ADD0-33789CE9D984}" dt="2023-02-28T14:38:10.524" v="69" actId="6549"/>
          <ac:spMkLst>
            <pc:docMk/>
            <pc:sldMk cId="54296337" sldId="688"/>
            <ac:spMk id="3" creationId="{40716BD2-27EC-4445-AE7F-69CE1F7E5E04}"/>
          </ac:spMkLst>
        </pc:spChg>
      </pc:sldChg>
      <pc:sldChg chg="new del">
        <pc:chgData name="Arthur Carvalho" userId="70b5cea2c297013d" providerId="LiveId" clId="{885EC1F7-B926-47CB-ADD0-33789CE9D984}" dt="2023-02-28T15:04:26.547" v="71" actId="680"/>
        <pc:sldMkLst>
          <pc:docMk/>
          <pc:sldMk cId="2205623482" sldId="689"/>
        </pc:sldMkLst>
      </pc:sldChg>
      <pc:sldChg chg="addSp delSp modSp new mod ord modAnim">
        <pc:chgData name="Arthur Carvalho" userId="70b5cea2c297013d" providerId="LiveId" clId="{885EC1F7-B926-47CB-ADD0-33789CE9D984}" dt="2023-02-28T15:56:58.947" v="919"/>
        <pc:sldMkLst>
          <pc:docMk/>
          <pc:sldMk cId="3082789891" sldId="689"/>
        </pc:sldMkLst>
        <pc:spChg chg="mod">
          <ac:chgData name="Arthur Carvalho" userId="70b5cea2c297013d" providerId="LiveId" clId="{885EC1F7-B926-47CB-ADD0-33789CE9D984}" dt="2023-02-28T15:27:55.453" v="775" actId="20577"/>
          <ac:spMkLst>
            <pc:docMk/>
            <pc:sldMk cId="3082789891" sldId="689"/>
            <ac:spMk id="2" creationId="{4EDF017D-ADB3-EAF7-A07E-618FD8CC08E4}"/>
          </ac:spMkLst>
        </pc:spChg>
        <pc:spChg chg="del">
          <ac:chgData name="Arthur Carvalho" userId="70b5cea2c297013d" providerId="LiveId" clId="{885EC1F7-B926-47CB-ADD0-33789CE9D984}" dt="2023-02-28T15:49:33.821" v="874" actId="478"/>
          <ac:spMkLst>
            <pc:docMk/>
            <pc:sldMk cId="3082789891" sldId="689"/>
            <ac:spMk id="3" creationId="{5E52FB3D-04CD-9459-C68E-FF2E19F115F9}"/>
          </ac:spMkLst>
        </pc:spChg>
        <pc:spChg chg="mod">
          <ac:chgData name="Arthur Carvalho" userId="70b5cea2c297013d" providerId="LiveId" clId="{885EC1F7-B926-47CB-ADD0-33789CE9D984}" dt="2023-02-28T15:27:21.108" v="750" actId="20577"/>
          <ac:spMkLst>
            <pc:docMk/>
            <pc:sldMk cId="3082789891" sldId="689"/>
            <ac:spMk id="4" creationId="{F0E3BDB2-C8E5-7D05-823C-A239781B80EE}"/>
          </ac:spMkLst>
        </pc:spChg>
        <pc:picChg chg="add mod">
          <ac:chgData name="Arthur Carvalho" userId="70b5cea2c297013d" providerId="LiveId" clId="{885EC1F7-B926-47CB-ADD0-33789CE9D984}" dt="2023-02-28T15:53:52.366" v="910" actId="1036"/>
          <ac:picMkLst>
            <pc:docMk/>
            <pc:sldMk cId="3082789891" sldId="689"/>
            <ac:picMk id="5" creationId="{33AEAAF9-C55E-4749-E0A7-29B8A3C4761A}"/>
          </ac:picMkLst>
        </pc:picChg>
        <pc:picChg chg="add mod">
          <ac:chgData name="Arthur Carvalho" userId="70b5cea2c297013d" providerId="LiveId" clId="{885EC1F7-B926-47CB-ADD0-33789CE9D984}" dt="2023-02-28T15:53:21.946" v="897" actId="14100"/>
          <ac:picMkLst>
            <pc:docMk/>
            <pc:sldMk cId="3082789891" sldId="689"/>
            <ac:picMk id="6" creationId="{6BD31DCD-C0D1-98D4-F179-847F935D45AF}"/>
          </ac:picMkLst>
        </pc:picChg>
        <pc:picChg chg="add del mod">
          <ac:chgData name="Arthur Carvalho" userId="70b5cea2c297013d" providerId="LiveId" clId="{885EC1F7-B926-47CB-ADD0-33789CE9D984}" dt="2023-02-28T15:53:05.056" v="893" actId="478"/>
          <ac:picMkLst>
            <pc:docMk/>
            <pc:sldMk cId="3082789891" sldId="689"/>
            <ac:picMk id="3074" creationId="{451E9F46-0951-A02A-0BF5-289A1351388B}"/>
          </ac:picMkLst>
        </pc:picChg>
        <pc:picChg chg="add mod">
          <ac:chgData name="Arthur Carvalho" userId="70b5cea2c297013d" providerId="LiveId" clId="{885EC1F7-B926-47CB-ADD0-33789CE9D984}" dt="2023-02-28T15:53:32.586" v="901" actId="1076"/>
          <ac:picMkLst>
            <pc:docMk/>
            <pc:sldMk cId="3082789891" sldId="689"/>
            <ac:picMk id="3076" creationId="{5B35B4A5-2A45-E1FE-9575-D77EACE01C89}"/>
          </ac:picMkLst>
        </pc:picChg>
        <pc:picChg chg="add mod">
          <ac:chgData name="Arthur Carvalho" userId="70b5cea2c297013d" providerId="LiveId" clId="{885EC1F7-B926-47CB-ADD0-33789CE9D984}" dt="2023-02-28T15:50:37.875" v="886" actId="1076"/>
          <ac:picMkLst>
            <pc:docMk/>
            <pc:sldMk cId="3082789891" sldId="689"/>
            <ac:picMk id="3078" creationId="{0A24153F-2B13-AEDE-6766-646D76506DDD}"/>
          </ac:picMkLst>
        </pc:picChg>
      </pc:sldChg>
      <pc:sldChg chg="addSp modSp new mod modAnim">
        <pc:chgData name="Arthur Carvalho" userId="70b5cea2c297013d" providerId="LiveId" clId="{885EC1F7-B926-47CB-ADD0-33789CE9D984}" dt="2023-02-28T16:00:22.264" v="922"/>
        <pc:sldMkLst>
          <pc:docMk/>
          <pc:sldMk cId="1775675733" sldId="690"/>
        </pc:sldMkLst>
        <pc:spChg chg="mod">
          <ac:chgData name="Arthur Carvalho" userId="70b5cea2c297013d" providerId="LiveId" clId="{885EC1F7-B926-47CB-ADD0-33789CE9D984}" dt="2023-02-28T15:09:23.463" v="289" actId="2711"/>
          <ac:spMkLst>
            <pc:docMk/>
            <pc:sldMk cId="1775675733" sldId="690"/>
            <ac:spMk id="2" creationId="{7645FC79-8485-928F-A8F0-82CF28E7940A}"/>
          </ac:spMkLst>
        </pc:spChg>
        <pc:spChg chg="mod">
          <ac:chgData name="Arthur Carvalho" userId="70b5cea2c297013d" providerId="LiveId" clId="{885EC1F7-B926-47CB-ADD0-33789CE9D984}" dt="2023-02-28T15:36:38.744" v="849"/>
          <ac:spMkLst>
            <pc:docMk/>
            <pc:sldMk cId="1775675733" sldId="690"/>
            <ac:spMk id="4" creationId="{2F96A7B9-0516-97AA-1BD2-2DE3EB98B44B}"/>
          </ac:spMkLst>
        </pc:spChg>
        <pc:picChg chg="add mod">
          <ac:chgData name="Arthur Carvalho" userId="70b5cea2c297013d" providerId="LiveId" clId="{885EC1F7-B926-47CB-ADD0-33789CE9D984}" dt="2023-02-28T15:12:33.642" v="295" actId="14100"/>
          <ac:picMkLst>
            <pc:docMk/>
            <pc:sldMk cId="1775675733" sldId="690"/>
            <ac:picMk id="1026" creationId="{0533DD2C-819C-DD50-F10D-B1EBD27BD23E}"/>
          </ac:picMkLst>
        </pc:picChg>
        <pc:picChg chg="add mod">
          <ac:chgData name="Arthur Carvalho" userId="70b5cea2c297013d" providerId="LiveId" clId="{885EC1F7-B926-47CB-ADD0-33789CE9D984}" dt="2023-02-28T15:37:43.363" v="863" actId="1076"/>
          <ac:picMkLst>
            <pc:docMk/>
            <pc:sldMk cId="1775675733" sldId="690"/>
            <ac:picMk id="1028" creationId="{0584E623-8660-A3C5-D88A-87EF5D5005A3}"/>
          </ac:picMkLst>
        </pc:picChg>
        <pc:picChg chg="add mod">
          <ac:chgData name="Arthur Carvalho" userId="70b5cea2c297013d" providerId="LiveId" clId="{885EC1F7-B926-47CB-ADD0-33789CE9D984}" dt="2023-02-28T15:37:44.608" v="864" actId="1076"/>
          <ac:picMkLst>
            <pc:docMk/>
            <pc:sldMk cId="1775675733" sldId="690"/>
            <ac:picMk id="1030" creationId="{0DB56BC4-4DDA-C090-4D46-3E41B7F267FF}"/>
          </ac:picMkLst>
        </pc:picChg>
      </pc:sldChg>
      <pc:sldChg chg="addSp delSp modSp new mod modAnim">
        <pc:chgData name="Arthur Carvalho" userId="70b5cea2c297013d" providerId="LiveId" clId="{885EC1F7-B926-47CB-ADD0-33789CE9D984}" dt="2023-02-28T16:06:30.497" v="930"/>
        <pc:sldMkLst>
          <pc:docMk/>
          <pc:sldMk cId="923684693" sldId="691"/>
        </pc:sldMkLst>
        <pc:spChg chg="mod">
          <ac:chgData name="Arthur Carvalho" userId="70b5cea2c297013d" providerId="LiveId" clId="{885EC1F7-B926-47CB-ADD0-33789CE9D984}" dt="2023-02-28T15:14:35.902" v="368" actId="113"/>
          <ac:spMkLst>
            <pc:docMk/>
            <pc:sldMk cId="923684693" sldId="691"/>
            <ac:spMk id="2" creationId="{222A9D6E-AC7F-E02C-528C-A3BE7C534ED9}"/>
          </ac:spMkLst>
        </pc:spChg>
        <pc:spChg chg="del mod">
          <ac:chgData name="Arthur Carvalho" userId="70b5cea2c297013d" providerId="LiveId" clId="{885EC1F7-B926-47CB-ADD0-33789CE9D984}" dt="2023-02-28T15:32:28.987" v="799" actId="478"/>
          <ac:spMkLst>
            <pc:docMk/>
            <pc:sldMk cId="923684693" sldId="691"/>
            <ac:spMk id="3" creationId="{CDA6C541-B8FE-BC08-FED5-1CC31A3F5ED4}"/>
          </ac:spMkLst>
        </pc:spChg>
        <pc:spChg chg="mod">
          <ac:chgData name="Arthur Carvalho" userId="70b5cea2c297013d" providerId="LiveId" clId="{885EC1F7-B926-47CB-ADD0-33789CE9D984}" dt="2023-02-28T15:36:36.455" v="848"/>
          <ac:spMkLst>
            <pc:docMk/>
            <pc:sldMk cId="923684693" sldId="691"/>
            <ac:spMk id="4" creationId="{26423990-0501-7B83-C3FE-F3427E836F07}"/>
          </ac:spMkLst>
        </pc:spChg>
        <pc:spChg chg="add del">
          <ac:chgData name="Arthur Carvalho" userId="70b5cea2c297013d" providerId="LiveId" clId="{885EC1F7-B926-47CB-ADD0-33789CE9D984}" dt="2023-02-28T15:30:40.160" v="777" actId="22"/>
          <ac:spMkLst>
            <pc:docMk/>
            <pc:sldMk cId="923684693" sldId="691"/>
            <ac:spMk id="8" creationId="{46D613E7-5B2B-DE85-3C89-5F3458D9150F}"/>
          </ac:spMkLst>
        </pc:spChg>
        <pc:spChg chg="add mod">
          <ac:chgData name="Arthur Carvalho" userId="70b5cea2c297013d" providerId="LiveId" clId="{885EC1F7-B926-47CB-ADD0-33789CE9D984}" dt="2023-02-28T15:32:52.801" v="803" actId="115"/>
          <ac:spMkLst>
            <pc:docMk/>
            <pc:sldMk cId="923684693" sldId="691"/>
            <ac:spMk id="12" creationId="{C91CE5B3-851A-6913-8C70-8E3479D469A0}"/>
          </ac:spMkLst>
        </pc:spChg>
        <pc:spChg chg="add del">
          <ac:chgData name="Arthur Carvalho" userId="70b5cea2c297013d" providerId="LiveId" clId="{885EC1F7-B926-47CB-ADD0-33789CE9D984}" dt="2023-02-28T15:34:41.553" v="810"/>
          <ac:spMkLst>
            <pc:docMk/>
            <pc:sldMk cId="923684693" sldId="691"/>
            <ac:spMk id="13" creationId="{0847A14B-013E-22E3-BF23-27D7312A61B1}"/>
          </ac:spMkLst>
        </pc:spChg>
        <pc:spChg chg="add del">
          <ac:chgData name="Arthur Carvalho" userId="70b5cea2c297013d" providerId="LiveId" clId="{885EC1F7-B926-47CB-ADD0-33789CE9D984}" dt="2023-02-28T15:34:45.476" v="812"/>
          <ac:spMkLst>
            <pc:docMk/>
            <pc:sldMk cId="923684693" sldId="691"/>
            <ac:spMk id="14" creationId="{6D3DE9F3-0497-903C-793B-07A451F6D7C1}"/>
          </ac:spMkLst>
        </pc:spChg>
        <pc:spChg chg="add del mod">
          <ac:chgData name="Arthur Carvalho" userId="70b5cea2c297013d" providerId="LiveId" clId="{885EC1F7-B926-47CB-ADD0-33789CE9D984}" dt="2023-02-28T15:34:47.932" v="814"/>
          <ac:spMkLst>
            <pc:docMk/>
            <pc:sldMk cId="923684693" sldId="691"/>
            <ac:spMk id="15" creationId="{3707626C-D2B2-4C98-5719-6C729C450C73}"/>
          </ac:spMkLst>
        </pc:spChg>
        <pc:picChg chg="add mod">
          <ac:chgData name="Arthur Carvalho" userId="70b5cea2c297013d" providerId="LiveId" clId="{885EC1F7-B926-47CB-ADD0-33789CE9D984}" dt="2023-02-28T15:20:45.973" v="405" actId="1076"/>
          <ac:picMkLst>
            <pc:docMk/>
            <pc:sldMk cId="923684693" sldId="691"/>
            <ac:picMk id="6" creationId="{EAB8BFE0-15A9-EB64-75D1-27BC7879B92A}"/>
          </ac:picMkLst>
        </pc:picChg>
        <pc:picChg chg="add mod">
          <ac:chgData name="Arthur Carvalho" userId="70b5cea2c297013d" providerId="LiveId" clId="{885EC1F7-B926-47CB-ADD0-33789CE9D984}" dt="2023-02-28T15:31:49.707" v="781" actId="14100"/>
          <ac:picMkLst>
            <pc:docMk/>
            <pc:sldMk cId="923684693" sldId="691"/>
            <ac:picMk id="10" creationId="{911AC625-EEDC-877D-B9C7-A3663F0E5296}"/>
          </ac:picMkLst>
        </pc:picChg>
        <pc:picChg chg="add mod">
          <ac:chgData name="Arthur Carvalho" userId="70b5cea2c297013d" providerId="LiveId" clId="{885EC1F7-B926-47CB-ADD0-33789CE9D984}" dt="2023-02-28T16:06:19.371" v="927" actId="571"/>
          <ac:picMkLst>
            <pc:docMk/>
            <pc:sldMk cId="923684693" sldId="691"/>
            <ac:picMk id="16" creationId="{5800A5EC-EB28-A4A5-1C11-C682664368FD}"/>
          </ac:picMkLst>
        </pc:picChg>
        <pc:picChg chg="add mod">
          <ac:chgData name="Arthur Carvalho" userId="70b5cea2c297013d" providerId="LiveId" clId="{885EC1F7-B926-47CB-ADD0-33789CE9D984}" dt="2023-02-28T16:06:19.371" v="927" actId="571"/>
          <ac:picMkLst>
            <pc:docMk/>
            <pc:sldMk cId="923684693" sldId="691"/>
            <ac:picMk id="17" creationId="{2721A522-C786-F593-9F0D-C629D11DC1DB}"/>
          </ac:picMkLst>
        </pc:picChg>
        <pc:picChg chg="add mod">
          <ac:chgData name="Arthur Carvalho" userId="70b5cea2c297013d" providerId="LiveId" clId="{885EC1F7-B926-47CB-ADD0-33789CE9D984}" dt="2023-02-28T16:06:19.371" v="927" actId="571"/>
          <ac:picMkLst>
            <pc:docMk/>
            <pc:sldMk cId="923684693" sldId="691"/>
            <ac:picMk id="18" creationId="{43C2BB58-BA0F-C134-492A-B194D087FB22}"/>
          </ac:picMkLst>
        </pc:picChg>
        <pc:picChg chg="add mod">
          <ac:chgData name="Arthur Carvalho" userId="70b5cea2c297013d" providerId="LiveId" clId="{885EC1F7-B926-47CB-ADD0-33789CE9D984}" dt="2023-02-28T16:06:19.371" v="927" actId="571"/>
          <ac:picMkLst>
            <pc:docMk/>
            <pc:sldMk cId="923684693" sldId="691"/>
            <ac:picMk id="19" creationId="{8CFDFD26-756E-31C4-C9F2-69A351091E61}"/>
          </ac:picMkLst>
        </pc:picChg>
        <pc:picChg chg="add mod">
          <ac:chgData name="Arthur Carvalho" userId="70b5cea2c297013d" providerId="LiveId" clId="{885EC1F7-B926-47CB-ADD0-33789CE9D984}" dt="2023-02-28T15:20:24.112" v="403" actId="1076"/>
          <ac:picMkLst>
            <pc:docMk/>
            <pc:sldMk cId="923684693" sldId="691"/>
            <ac:picMk id="2050" creationId="{DB2D0FBE-1879-78E1-756D-A75F92F32780}"/>
          </ac:picMkLst>
        </pc:picChg>
        <pc:picChg chg="add mod">
          <ac:chgData name="Arthur Carvalho" userId="70b5cea2c297013d" providerId="LiveId" clId="{885EC1F7-B926-47CB-ADD0-33789CE9D984}" dt="2023-02-28T15:36:25.944" v="847" actId="1036"/>
          <ac:picMkLst>
            <pc:docMk/>
            <pc:sldMk cId="923684693" sldId="691"/>
            <ac:picMk id="2052" creationId="{72F0672B-78AE-ABA2-DDF7-D1AC67B6B9C0}"/>
          </ac:picMkLst>
        </pc:picChg>
        <pc:picChg chg="add del">
          <ac:chgData name="Arthur Carvalho" userId="70b5cea2c297013d" providerId="LiveId" clId="{885EC1F7-B926-47CB-ADD0-33789CE9D984}" dt="2023-02-28T15:34:54.290" v="816"/>
          <ac:picMkLst>
            <pc:docMk/>
            <pc:sldMk cId="923684693" sldId="691"/>
            <ac:picMk id="2060" creationId="{278CB8BC-D59C-0225-9429-B3C78223BF29}"/>
          </ac:picMkLst>
        </pc:picChg>
        <pc:picChg chg="add mod">
          <ac:chgData name="Arthur Carvalho" userId="70b5cea2c297013d" providerId="LiveId" clId="{885EC1F7-B926-47CB-ADD0-33789CE9D984}" dt="2023-02-28T15:35:36.690" v="829" actId="1076"/>
          <ac:picMkLst>
            <pc:docMk/>
            <pc:sldMk cId="923684693" sldId="691"/>
            <ac:picMk id="2062" creationId="{9392267D-0C5F-4E8E-E308-0112FFD7C81C}"/>
          </ac:picMkLst>
        </pc:picChg>
        <pc:picChg chg="add mod">
          <ac:chgData name="Arthur Carvalho" userId="70b5cea2c297013d" providerId="LiveId" clId="{885EC1F7-B926-47CB-ADD0-33789CE9D984}" dt="2023-02-28T15:35:38.569" v="830" actId="1076"/>
          <ac:picMkLst>
            <pc:docMk/>
            <pc:sldMk cId="923684693" sldId="691"/>
            <ac:picMk id="2064" creationId="{F46672A2-D94D-E461-E977-403B400E1121}"/>
          </ac:picMkLst>
        </pc:picChg>
        <pc:picChg chg="add mod">
          <ac:chgData name="Arthur Carvalho" userId="70b5cea2c297013d" providerId="LiveId" clId="{885EC1F7-B926-47CB-ADD0-33789CE9D984}" dt="2023-02-28T15:36:21.294" v="842" actId="1076"/>
          <ac:picMkLst>
            <pc:docMk/>
            <pc:sldMk cId="923684693" sldId="691"/>
            <ac:picMk id="2066" creationId="{8B87D107-85FF-B0C1-D720-F37E9CC677AB}"/>
          </ac:picMkLst>
        </pc:picChg>
      </pc:sldChg>
      <pc:sldChg chg="addSp delSp modSp new mod">
        <pc:chgData name="Arthur Carvalho" userId="70b5cea2c297013d" providerId="LiveId" clId="{885EC1F7-B926-47CB-ADD0-33789CE9D984}" dt="2023-03-01T16:57:25.076" v="1746" actId="1076"/>
        <pc:sldMkLst>
          <pc:docMk/>
          <pc:sldMk cId="69185433" sldId="692"/>
        </pc:sldMkLst>
        <pc:spChg chg="mod">
          <ac:chgData name="Arthur Carvalho" userId="70b5cea2c297013d" providerId="LiveId" clId="{885EC1F7-B926-47CB-ADD0-33789CE9D984}" dt="2023-02-28T15:23:32.396" v="550" actId="20577"/>
          <ac:spMkLst>
            <pc:docMk/>
            <pc:sldMk cId="69185433" sldId="692"/>
            <ac:spMk id="4" creationId="{FAB6E5CF-484C-318C-9E4A-09B39E0694B0}"/>
          </ac:spMkLst>
        </pc:spChg>
        <pc:picChg chg="add mod">
          <ac:chgData name="Arthur Carvalho" userId="70b5cea2c297013d" providerId="LiveId" clId="{885EC1F7-B926-47CB-ADD0-33789CE9D984}" dt="2023-03-01T16:57:25.076" v="1746" actId="1076"/>
          <ac:picMkLst>
            <pc:docMk/>
            <pc:sldMk cId="69185433" sldId="692"/>
            <ac:picMk id="6" creationId="{64F09557-B408-62A0-AECB-20F312F6F5E2}"/>
          </ac:picMkLst>
        </pc:picChg>
        <pc:picChg chg="add del">
          <ac:chgData name="Arthur Carvalho" userId="70b5cea2c297013d" providerId="LiveId" clId="{885EC1F7-B926-47CB-ADD0-33789CE9D984}" dt="2023-02-28T15:15:33.226" v="371" actId="22"/>
          <ac:picMkLst>
            <pc:docMk/>
            <pc:sldMk cId="69185433" sldId="692"/>
            <ac:picMk id="6" creationId="{BA77FB4F-59BF-F784-91D9-E717C5FE9B24}"/>
          </ac:picMkLst>
        </pc:picChg>
        <pc:picChg chg="add del mod">
          <ac:chgData name="Arthur Carvalho" userId="70b5cea2c297013d" providerId="LiveId" clId="{885EC1F7-B926-47CB-ADD0-33789CE9D984}" dt="2023-03-01T16:57:20.271" v="1743" actId="478"/>
          <ac:picMkLst>
            <pc:docMk/>
            <pc:sldMk cId="69185433" sldId="692"/>
            <ac:picMk id="8" creationId="{8ABED018-792B-5B7A-F5B7-AC589CF5840B}"/>
          </ac:picMkLst>
        </pc:picChg>
      </pc:sldChg>
      <pc:sldChg chg="modSp new mod">
        <pc:chgData name="Arthur Carvalho" userId="70b5cea2c297013d" providerId="LiveId" clId="{885EC1F7-B926-47CB-ADD0-33789CE9D984}" dt="2023-02-28T15:23:49.713" v="551"/>
        <pc:sldMkLst>
          <pc:docMk/>
          <pc:sldMk cId="2234600555" sldId="693"/>
        </pc:sldMkLst>
        <pc:spChg chg="mod">
          <ac:chgData name="Arthur Carvalho" userId="70b5cea2c297013d" providerId="LiveId" clId="{885EC1F7-B926-47CB-ADD0-33789CE9D984}" dt="2023-02-28T15:17:36.197" v="386" actId="20577"/>
          <ac:spMkLst>
            <pc:docMk/>
            <pc:sldMk cId="2234600555" sldId="693"/>
            <ac:spMk id="2" creationId="{673E8FBA-96E1-635A-56DF-AB5B529743C8}"/>
          </ac:spMkLst>
        </pc:spChg>
        <pc:spChg chg="mod">
          <ac:chgData name="Arthur Carvalho" userId="70b5cea2c297013d" providerId="LiveId" clId="{885EC1F7-B926-47CB-ADD0-33789CE9D984}" dt="2023-02-28T15:23:49.713" v="551"/>
          <ac:spMkLst>
            <pc:docMk/>
            <pc:sldMk cId="2234600555" sldId="693"/>
            <ac:spMk id="4" creationId="{54A37017-75CB-78E8-8336-3EC279935F17}"/>
          </ac:spMkLst>
        </pc:spChg>
      </pc:sldChg>
      <pc:sldChg chg="modSp new mod">
        <pc:chgData name="Arthur Carvalho" userId="70b5cea2c297013d" providerId="LiveId" clId="{885EC1F7-B926-47CB-ADD0-33789CE9D984}" dt="2023-02-28T15:23:51.457" v="552"/>
        <pc:sldMkLst>
          <pc:docMk/>
          <pc:sldMk cId="3057322305" sldId="694"/>
        </pc:sldMkLst>
        <pc:spChg chg="mod">
          <ac:chgData name="Arthur Carvalho" userId="70b5cea2c297013d" providerId="LiveId" clId="{885EC1F7-B926-47CB-ADD0-33789CE9D984}" dt="2023-02-28T15:17:52.398" v="389" actId="113"/>
          <ac:spMkLst>
            <pc:docMk/>
            <pc:sldMk cId="3057322305" sldId="694"/>
            <ac:spMk id="2" creationId="{239E5233-9336-1FEB-5A76-D9D7581879A4}"/>
          </ac:spMkLst>
        </pc:spChg>
        <pc:spChg chg="mod">
          <ac:chgData name="Arthur Carvalho" userId="70b5cea2c297013d" providerId="LiveId" clId="{885EC1F7-B926-47CB-ADD0-33789CE9D984}" dt="2023-02-28T15:23:51.457" v="552"/>
          <ac:spMkLst>
            <pc:docMk/>
            <pc:sldMk cId="3057322305" sldId="694"/>
            <ac:spMk id="4" creationId="{B688208D-02D8-3A24-31DF-A94E38C4A570}"/>
          </ac:spMkLst>
        </pc:spChg>
      </pc:sldChg>
      <pc:sldChg chg="addSp delSp modSp new mod modAnim">
        <pc:chgData name="Arthur Carvalho" userId="70b5cea2c297013d" providerId="LiveId" clId="{885EC1F7-B926-47CB-ADD0-33789CE9D984}" dt="2023-03-01T15:38:45.957" v="1016"/>
        <pc:sldMkLst>
          <pc:docMk/>
          <pc:sldMk cId="64940119" sldId="695"/>
        </pc:sldMkLst>
        <pc:spChg chg="mod">
          <ac:chgData name="Arthur Carvalho" userId="70b5cea2c297013d" providerId="LiveId" clId="{885EC1F7-B926-47CB-ADD0-33789CE9D984}" dt="2023-03-01T15:37:31.762" v="1004" actId="20577"/>
          <ac:spMkLst>
            <pc:docMk/>
            <pc:sldMk cId="64940119" sldId="695"/>
            <ac:spMk id="2" creationId="{C6EAA864-CD29-6FCB-DD51-89EDF6B5E420}"/>
          </ac:spMkLst>
        </pc:spChg>
        <pc:spChg chg="del">
          <ac:chgData name="Arthur Carvalho" userId="70b5cea2c297013d" providerId="LiveId" clId="{885EC1F7-B926-47CB-ADD0-33789CE9D984}" dt="2023-03-01T15:37:11.737" v="967" actId="478"/>
          <ac:spMkLst>
            <pc:docMk/>
            <pc:sldMk cId="64940119" sldId="695"/>
            <ac:spMk id="3" creationId="{CBC7F9B8-C9BD-DC74-555A-AC5CE284254C}"/>
          </ac:spMkLst>
        </pc:spChg>
        <pc:spChg chg="mod">
          <ac:chgData name="Arthur Carvalho" userId="70b5cea2c297013d" providerId="LiveId" clId="{885EC1F7-B926-47CB-ADD0-33789CE9D984}" dt="2023-03-01T15:34:12.370" v="932" actId="20577"/>
          <ac:spMkLst>
            <pc:docMk/>
            <pc:sldMk cId="64940119" sldId="695"/>
            <ac:spMk id="4" creationId="{8ED46365-C6F0-A04F-3FBB-73381A0AFB71}"/>
          </ac:spMkLst>
        </pc:spChg>
        <pc:spChg chg="add mod">
          <ac:chgData name="Arthur Carvalho" userId="70b5cea2c297013d" providerId="LiveId" clId="{885EC1F7-B926-47CB-ADD0-33789CE9D984}" dt="2023-03-01T15:38:25.833" v="1012" actId="207"/>
          <ac:spMkLst>
            <pc:docMk/>
            <pc:sldMk cId="64940119" sldId="695"/>
            <ac:spMk id="16" creationId="{FBCD1D31-7481-06DC-4592-D19710E834F5}"/>
          </ac:spMkLst>
        </pc:spChg>
        <pc:picChg chg="add mod">
          <ac:chgData name="Arthur Carvalho" userId="70b5cea2c297013d" providerId="LiveId" clId="{885EC1F7-B926-47CB-ADD0-33789CE9D984}" dt="2023-03-01T15:37:02.828" v="965" actId="1076"/>
          <ac:picMkLst>
            <pc:docMk/>
            <pc:sldMk cId="64940119" sldId="695"/>
            <ac:picMk id="6" creationId="{9CF2C28B-9DEA-41A3-5AB4-89E5AB3BBA34}"/>
          </ac:picMkLst>
        </pc:picChg>
        <pc:picChg chg="add mod">
          <ac:chgData name="Arthur Carvalho" userId="70b5cea2c297013d" providerId="LiveId" clId="{885EC1F7-B926-47CB-ADD0-33789CE9D984}" dt="2023-03-01T15:37:02.828" v="965" actId="1076"/>
          <ac:picMkLst>
            <pc:docMk/>
            <pc:sldMk cId="64940119" sldId="695"/>
            <ac:picMk id="8" creationId="{64BC4538-EFB0-BD7B-FA0F-3270DEFB080D}"/>
          </ac:picMkLst>
        </pc:picChg>
        <pc:picChg chg="add mod">
          <ac:chgData name="Arthur Carvalho" userId="70b5cea2c297013d" providerId="LiveId" clId="{885EC1F7-B926-47CB-ADD0-33789CE9D984}" dt="2023-03-01T15:37:02.828" v="965" actId="1076"/>
          <ac:picMkLst>
            <pc:docMk/>
            <pc:sldMk cId="64940119" sldId="695"/>
            <ac:picMk id="10" creationId="{3CEBAF2F-3C11-15FB-E035-28AD863D136E}"/>
          </ac:picMkLst>
        </pc:picChg>
        <pc:picChg chg="add mod">
          <ac:chgData name="Arthur Carvalho" userId="70b5cea2c297013d" providerId="LiveId" clId="{885EC1F7-B926-47CB-ADD0-33789CE9D984}" dt="2023-03-01T15:37:09.352" v="966" actId="1076"/>
          <ac:picMkLst>
            <pc:docMk/>
            <pc:sldMk cId="64940119" sldId="695"/>
            <ac:picMk id="12" creationId="{FFE99EAF-29F1-AFEE-7F91-080B63ED7D5F}"/>
          </ac:picMkLst>
        </pc:picChg>
        <pc:picChg chg="add mod">
          <ac:chgData name="Arthur Carvalho" userId="70b5cea2c297013d" providerId="LiveId" clId="{885EC1F7-B926-47CB-ADD0-33789CE9D984}" dt="2023-03-01T15:38:14.650" v="1008" actId="1076"/>
          <ac:picMkLst>
            <pc:docMk/>
            <pc:sldMk cId="64940119" sldId="695"/>
            <ac:picMk id="14" creationId="{BB237F60-4A40-7AD0-489F-A393466493D7}"/>
          </ac:picMkLst>
        </pc:picChg>
      </pc:sldChg>
      <pc:sldChg chg="addSp modSp new mod modAnim">
        <pc:chgData name="Arthur Carvalho" userId="70b5cea2c297013d" providerId="LiveId" clId="{885EC1F7-B926-47CB-ADD0-33789CE9D984}" dt="2023-03-01T16:27:52.213" v="1180"/>
        <pc:sldMkLst>
          <pc:docMk/>
          <pc:sldMk cId="3339607880" sldId="696"/>
        </pc:sldMkLst>
        <pc:spChg chg="mod">
          <ac:chgData name="Arthur Carvalho" userId="70b5cea2c297013d" providerId="LiveId" clId="{885EC1F7-B926-47CB-ADD0-33789CE9D984}" dt="2023-03-01T16:25:51.131" v="1119" actId="403"/>
          <ac:spMkLst>
            <pc:docMk/>
            <pc:sldMk cId="3339607880" sldId="696"/>
            <ac:spMk id="2" creationId="{6C3E094A-B86C-525F-8740-FB396EE88BFB}"/>
          </ac:spMkLst>
        </pc:spChg>
        <pc:spChg chg="mod">
          <ac:chgData name="Arthur Carvalho" userId="70b5cea2c297013d" providerId="LiveId" clId="{885EC1F7-B926-47CB-ADD0-33789CE9D984}" dt="2023-03-01T16:21:46.556" v="1017"/>
          <ac:spMkLst>
            <pc:docMk/>
            <pc:sldMk cId="3339607880" sldId="696"/>
            <ac:spMk id="4" creationId="{6FDF50F4-8F3E-A3DC-F022-A295B2B1F9A7}"/>
          </ac:spMkLst>
        </pc:spChg>
        <pc:spChg chg="add mod">
          <ac:chgData name="Arthur Carvalho" userId="70b5cea2c297013d" providerId="LiveId" clId="{885EC1F7-B926-47CB-ADD0-33789CE9D984}" dt="2023-03-01T16:26:56.132" v="1175" actId="113"/>
          <ac:spMkLst>
            <pc:docMk/>
            <pc:sldMk cId="3339607880" sldId="696"/>
            <ac:spMk id="5" creationId="{FCC12433-4733-D68D-BBC5-0E952D30572E}"/>
          </ac:spMkLst>
        </pc:spChg>
        <pc:picChg chg="add mod">
          <ac:chgData name="Arthur Carvalho" userId="70b5cea2c297013d" providerId="LiveId" clId="{885EC1F7-B926-47CB-ADD0-33789CE9D984}" dt="2023-03-01T16:26:28.129" v="1124" actId="1076"/>
          <ac:picMkLst>
            <pc:docMk/>
            <pc:sldMk cId="3339607880" sldId="696"/>
            <ac:picMk id="1026" creationId="{851731D1-1A0E-2F58-B810-0D8F64635536}"/>
          </ac:picMkLst>
        </pc:picChg>
      </pc:sldChg>
      <pc:sldChg chg="addSp delSp modSp new mod modAnim">
        <pc:chgData name="Arthur Carvalho" userId="70b5cea2c297013d" providerId="LiveId" clId="{885EC1F7-B926-47CB-ADD0-33789CE9D984}" dt="2023-03-01T16:46:38.471" v="1739" actId="27636"/>
        <pc:sldMkLst>
          <pc:docMk/>
          <pc:sldMk cId="1572164300" sldId="697"/>
        </pc:sldMkLst>
        <pc:spChg chg="mod">
          <ac:chgData name="Arthur Carvalho" userId="70b5cea2c297013d" providerId="LiveId" clId="{885EC1F7-B926-47CB-ADD0-33789CE9D984}" dt="2023-03-01T16:46:38.471" v="1739" actId="27636"/>
          <ac:spMkLst>
            <pc:docMk/>
            <pc:sldMk cId="1572164300" sldId="697"/>
            <ac:spMk id="2" creationId="{A63988DE-FB83-0FE7-420B-32386258BA8A}"/>
          </ac:spMkLst>
        </pc:spChg>
        <pc:spChg chg="mod">
          <ac:chgData name="Arthur Carvalho" userId="70b5cea2c297013d" providerId="LiveId" clId="{885EC1F7-B926-47CB-ADD0-33789CE9D984}" dt="2023-03-01T16:42:42.101" v="1565" actId="20577"/>
          <ac:spMkLst>
            <pc:docMk/>
            <pc:sldMk cId="1572164300" sldId="697"/>
            <ac:spMk id="4" creationId="{B1E5CD14-586F-C647-7CDB-B2972E594B11}"/>
          </ac:spMkLst>
        </pc:spChg>
        <pc:spChg chg="add del mod">
          <ac:chgData name="Arthur Carvalho" userId="70b5cea2c297013d" providerId="LiveId" clId="{885EC1F7-B926-47CB-ADD0-33789CE9D984}" dt="2023-03-01T16:43:25.789" v="1597"/>
          <ac:spMkLst>
            <pc:docMk/>
            <pc:sldMk cId="1572164300" sldId="697"/>
            <ac:spMk id="7" creationId="{C317E1A2-F07B-0756-27C6-922C22F1EB3C}"/>
          </ac:spMkLst>
        </pc:spChg>
        <pc:spChg chg="mod">
          <ac:chgData name="Arthur Carvalho" userId="70b5cea2c297013d" providerId="LiveId" clId="{885EC1F7-B926-47CB-ADD0-33789CE9D984}" dt="2023-03-01T16:43:23.602" v="1596"/>
          <ac:spMkLst>
            <pc:docMk/>
            <pc:sldMk cId="1572164300" sldId="697"/>
            <ac:spMk id="9" creationId="{202BDE27-8D1E-291A-25F1-E2CE1F1CAA92}"/>
          </ac:spMkLst>
        </pc:spChg>
        <pc:spChg chg="add del mod">
          <ac:chgData name="Arthur Carvalho" userId="70b5cea2c297013d" providerId="LiveId" clId="{885EC1F7-B926-47CB-ADD0-33789CE9D984}" dt="2023-03-01T16:43:25.789" v="1597"/>
          <ac:spMkLst>
            <pc:docMk/>
            <pc:sldMk cId="1572164300" sldId="697"/>
            <ac:spMk id="13" creationId="{C7A83530-D223-D908-43DF-3FE38F09EF8A}"/>
          </ac:spMkLst>
        </pc:spChg>
        <pc:spChg chg="add del mod">
          <ac:chgData name="Arthur Carvalho" userId="70b5cea2c297013d" providerId="LiveId" clId="{885EC1F7-B926-47CB-ADD0-33789CE9D984}" dt="2023-03-01T16:43:25.789" v="1597"/>
          <ac:spMkLst>
            <pc:docMk/>
            <pc:sldMk cId="1572164300" sldId="697"/>
            <ac:spMk id="14" creationId="{1E3AD196-D378-1136-4E83-CA8DFF5E5008}"/>
          </ac:spMkLst>
        </pc:spChg>
        <pc:spChg chg="mod">
          <ac:chgData name="Arthur Carvalho" userId="70b5cea2c297013d" providerId="LiveId" clId="{885EC1F7-B926-47CB-ADD0-33789CE9D984}" dt="2023-03-01T16:43:23.602" v="1596"/>
          <ac:spMkLst>
            <pc:docMk/>
            <pc:sldMk cId="1572164300" sldId="697"/>
            <ac:spMk id="17" creationId="{D6292842-821D-2B82-AFF8-E73F04D06505}"/>
          </ac:spMkLst>
        </pc:spChg>
        <pc:spChg chg="add del mod">
          <ac:chgData name="Arthur Carvalho" userId="70b5cea2c297013d" providerId="LiveId" clId="{885EC1F7-B926-47CB-ADD0-33789CE9D984}" dt="2023-03-01T16:43:25.789" v="1597"/>
          <ac:spMkLst>
            <pc:docMk/>
            <pc:sldMk cId="1572164300" sldId="697"/>
            <ac:spMk id="19" creationId="{4FB23291-44A9-B53A-157A-A3DC50FEC011}"/>
          </ac:spMkLst>
        </pc:spChg>
        <pc:spChg chg="add del mod">
          <ac:chgData name="Arthur Carvalho" userId="70b5cea2c297013d" providerId="LiveId" clId="{885EC1F7-B926-47CB-ADD0-33789CE9D984}" dt="2023-03-01T16:43:25.789" v="1597"/>
          <ac:spMkLst>
            <pc:docMk/>
            <pc:sldMk cId="1572164300" sldId="697"/>
            <ac:spMk id="20" creationId="{B246A12A-DFB1-695F-3580-DFB62FC894F1}"/>
          </ac:spMkLst>
        </pc:spChg>
        <pc:spChg chg="add del mod">
          <ac:chgData name="Arthur Carvalho" userId="70b5cea2c297013d" providerId="LiveId" clId="{885EC1F7-B926-47CB-ADD0-33789CE9D984}" dt="2023-03-01T16:43:25.789" v="1597"/>
          <ac:spMkLst>
            <pc:docMk/>
            <pc:sldMk cId="1572164300" sldId="697"/>
            <ac:spMk id="22" creationId="{549E0A2C-1E8C-3C2E-49A5-6B06D3483647}"/>
          </ac:spMkLst>
        </pc:spChg>
        <pc:spChg chg="add del mod">
          <ac:chgData name="Arthur Carvalho" userId="70b5cea2c297013d" providerId="LiveId" clId="{885EC1F7-B926-47CB-ADD0-33789CE9D984}" dt="2023-03-01T16:43:25.789" v="1597"/>
          <ac:spMkLst>
            <pc:docMk/>
            <pc:sldMk cId="1572164300" sldId="697"/>
            <ac:spMk id="24" creationId="{AB1BDE33-4421-C6D9-996D-5B3E5512AD34}"/>
          </ac:spMkLst>
        </pc:spChg>
        <pc:spChg chg="add del mod">
          <ac:chgData name="Arthur Carvalho" userId="70b5cea2c297013d" providerId="LiveId" clId="{885EC1F7-B926-47CB-ADD0-33789CE9D984}" dt="2023-03-01T16:43:25.789" v="1597"/>
          <ac:spMkLst>
            <pc:docMk/>
            <pc:sldMk cId="1572164300" sldId="697"/>
            <ac:spMk id="26" creationId="{C7993CF1-BC94-E8EE-9820-ED6A2784F4C2}"/>
          </ac:spMkLst>
        </pc:spChg>
        <pc:spChg chg="add del mod">
          <ac:chgData name="Arthur Carvalho" userId="70b5cea2c297013d" providerId="LiveId" clId="{885EC1F7-B926-47CB-ADD0-33789CE9D984}" dt="2023-03-01T16:43:25.789" v="1597"/>
          <ac:spMkLst>
            <pc:docMk/>
            <pc:sldMk cId="1572164300" sldId="697"/>
            <ac:spMk id="27" creationId="{7AAFCB7D-93B0-6F37-4676-F826959E27A1}"/>
          </ac:spMkLst>
        </pc:spChg>
        <pc:spChg chg="add del mod">
          <ac:chgData name="Arthur Carvalho" userId="70b5cea2c297013d" providerId="LiveId" clId="{885EC1F7-B926-47CB-ADD0-33789CE9D984}" dt="2023-03-01T16:43:25.789" v="1597"/>
          <ac:spMkLst>
            <pc:docMk/>
            <pc:sldMk cId="1572164300" sldId="697"/>
            <ac:spMk id="29" creationId="{6A67644B-3524-7233-39BB-71098F412033}"/>
          </ac:spMkLst>
        </pc:spChg>
        <pc:spChg chg="add del mod">
          <ac:chgData name="Arthur Carvalho" userId="70b5cea2c297013d" providerId="LiveId" clId="{885EC1F7-B926-47CB-ADD0-33789CE9D984}" dt="2023-03-01T16:43:53.915" v="1599"/>
          <ac:spMkLst>
            <pc:docMk/>
            <pc:sldMk cId="1572164300" sldId="697"/>
            <ac:spMk id="32" creationId="{8B014644-0570-7384-D842-3E5447B4C45A}"/>
          </ac:spMkLst>
        </pc:spChg>
        <pc:spChg chg="mod">
          <ac:chgData name="Arthur Carvalho" userId="70b5cea2c297013d" providerId="LiveId" clId="{885EC1F7-B926-47CB-ADD0-33789CE9D984}" dt="2023-03-01T16:43:30.153" v="1598"/>
          <ac:spMkLst>
            <pc:docMk/>
            <pc:sldMk cId="1572164300" sldId="697"/>
            <ac:spMk id="34" creationId="{65001F85-BB53-2FF9-E77F-576D80CCE82C}"/>
          </ac:spMkLst>
        </pc:spChg>
        <pc:spChg chg="add del mod">
          <ac:chgData name="Arthur Carvalho" userId="70b5cea2c297013d" providerId="LiveId" clId="{885EC1F7-B926-47CB-ADD0-33789CE9D984}" dt="2023-03-01T16:43:53.915" v="1599"/>
          <ac:spMkLst>
            <pc:docMk/>
            <pc:sldMk cId="1572164300" sldId="697"/>
            <ac:spMk id="38" creationId="{C5D45997-9F94-33E6-E617-A1664626E559}"/>
          </ac:spMkLst>
        </pc:spChg>
        <pc:spChg chg="add del mod">
          <ac:chgData name="Arthur Carvalho" userId="70b5cea2c297013d" providerId="LiveId" clId="{885EC1F7-B926-47CB-ADD0-33789CE9D984}" dt="2023-03-01T16:43:53.915" v="1599"/>
          <ac:spMkLst>
            <pc:docMk/>
            <pc:sldMk cId="1572164300" sldId="697"/>
            <ac:spMk id="39" creationId="{3BDBB245-D91E-A317-5358-16A7269B30F5}"/>
          </ac:spMkLst>
        </pc:spChg>
        <pc:spChg chg="mod">
          <ac:chgData name="Arthur Carvalho" userId="70b5cea2c297013d" providerId="LiveId" clId="{885EC1F7-B926-47CB-ADD0-33789CE9D984}" dt="2023-03-01T16:43:30.153" v="1598"/>
          <ac:spMkLst>
            <pc:docMk/>
            <pc:sldMk cId="1572164300" sldId="697"/>
            <ac:spMk id="42" creationId="{492C3C49-0424-224C-4E63-C944D007D40B}"/>
          </ac:spMkLst>
        </pc:spChg>
        <pc:spChg chg="add del mod">
          <ac:chgData name="Arthur Carvalho" userId="70b5cea2c297013d" providerId="LiveId" clId="{885EC1F7-B926-47CB-ADD0-33789CE9D984}" dt="2023-03-01T16:43:53.915" v="1599"/>
          <ac:spMkLst>
            <pc:docMk/>
            <pc:sldMk cId="1572164300" sldId="697"/>
            <ac:spMk id="44" creationId="{55437C4B-3D89-E076-5024-ADA18F830BC2}"/>
          </ac:spMkLst>
        </pc:spChg>
        <pc:spChg chg="add del mod">
          <ac:chgData name="Arthur Carvalho" userId="70b5cea2c297013d" providerId="LiveId" clId="{885EC1F7-B926-47CB-ADD0-33789CE9D984}" dt="2023-03-01T16:43:53.915" v="1599"/>
          <ac:spMkLst>
            <pc:docMk/>
            <pc:sldMk cId="1572164300" sldId="697"/>
            <ac:spMk id="45" creationId="{EEB01C09-2478-C16A-C4AB-6BD63D9A5EC7}"/>
          </ac:spMkLst>
        </pc:spChg>
        <pc:spChg chg="add del mod">
          <ac:chgData name="Arthur Carvalho" userId="70b5cea2c297013d" providerId="LiveId" clId="{885EC1F7-B926-47CB-ADD0-33789CE9D984}" dt="2023-03-01T16:43:53.915" v="1599"/>
          <ac:spMkLst>
            <pc:docMk/>
            <pc:sldMk cId="1572164300" sldId="697"/>
            <ac:spMk id="47" creationId="{66BA54AF-1D1D-80CF-6992-1BECE398D935}"/>
          </ac:spMkLst>
        </pc:spChg>
        <pc:spChg chg="add del mod">
          <ac:chgData name="Arthur Carvalho" userId="70b5cea2c297013d" providerId="LiveId" clId="{885EC1F7-B926-47CB-ADD0-33789CE9D984}" dt="2023-03-01T16:43:53.915" v="1599"/>
          <ac:spMkLst>
            <pc:docMk/>
            <pc:sldMk cId="1572164300" sldId="697"/>
            <ac:spMk id="49" creationId="{EF001369-BF9F-5295-BCCF-AE3BB6C6A42B}"/>
          </ac:spMkLst>
        </pc:spChg>
        <pc:spChg chg="add del mod">
          <ac:chgData name="Arthur Carvalho" userId="70b5cea2c297013d" providerId="LiveId" clId="{885EC1F7-B926-47CB-ADD0-33789CE9D984}" dt="2023-03-01T16:43:53.915" v="1599"/>
          <ac:spMkLst>
            <pc:docMk/>
            <pc:sldMk cId="1572164300" sldId="697"/>
            <ac:spMk id="51" creationId="{8450D413-DFB0-AB05-D783-F53B58800F9D}"/>
          </ac:spMkLst>
        </pc:spChg>
        <pc:spChg chg="add del mod">
          <ac:chgData name="Arthur Carvalho" userId="70b5cea2c297013d" providerId="LiveId" clId="{885EC1F7-B926-47CB-ADD0-33789CE9D984}" dt="2023-03-01T16:43:53.915" v="1599"/>
          <ac:spMkLst>
            <pc:docMk/>
            <pc:sldMk cId="1572164300" sldId="697"/>
            <ac:spMk id="52" creationId="{845672A9-3CCF-DB41-419C-5941848DE3E5}"/>
          </ac:spMkLst>
        </pc:spChg>
        <pc:spChg chg="add del mod">
          <ac:chgData name="Arthur Carvalho" userId="70b5cea2c297013d" providerId="LiveId" clId="{885EC1F7-B926-47CB-ADD0-33789CE9D984}" dt="2023-03-01T16:43:53.915" v="1599"/>
          <ac:spMkLst>
            <pc:docMk/>
            <pc:sldMk cId="1572164300" sldId="697"/>
            <ac:spMk id="54" creationId="{3FD5D4DB-2912-F4FB-8825-FCF57C16BF2E}"/>
          </ac:spMkLst>
        </pc:spChg>
        <pc:grpChg chg="add del mod">
          <ac:chgData name="Arthur Carvalho" userId="70b5cea2c297013d" providerId="LiveId" clId="{885EC1F7-B926-47CB-ADD0-33789CE9D984}" dt="2023-03-01T16:43:25.789" v="1597"/>
          <ac:grpSpMkLst>
            <pc:docMk/>
            <pc:sldMk cId="1572164300" sldId="697"/>
            <ac:grpSpMk id="8" creationId="{4FD51550-914A-749E-0E9C-A894CA935F14}"/>
          </ac:grpSpMkLst>
        </pc:grpChg>
        <pc:grpChg chg="add del mod">
          <ac:chgData name="Arthur Carvalho" userId="70b5cea2c297013d" providerId="LiveId" clId="{885EC1F7-B926-47CB-ADD0-33789CE9D984}" dt="2023-03-01T16:43:25.789" v="1597"/>
          <ac:grpSpMkLst>
            <pc:docMk/>
            <pc:sldMk cId="1572164300" sldId="697"/>
            <ac:grpSpMk id="15" creationId="{3A372255-1137-E202-DCA4-96291350F5F1}"/>
          </ac:grpSpMkLst>
        </pc:grpChg>
        <pc:grpChg chg="add del mod">
          <ac:chgData name="Arthur Carvalho" userId="70b5cea2c297013d" providerId="LiveId" clId="{885EC1F7-B926-47CB-ADD0-33789CE9D984}" dt="2023-03-01T16:43:53.915" v="1599"/>
          <ac:grpSpMkLst>
            <pc:docMk/>
            <pc:sldMk cId="1572164300" sldId="697"/>
            <ac:grpSpMk id="33" creationId="{24E99E05-7859-B911-63E2-19B8748FB993}"/>
          </ac:grpSpMkLst>
        </pc:grpChg>
        <pc:grpChg chg="add del mod">
          <ac:chgData name="Arthur Carvalho" userId="70b5cea2c297013d" providerId="LiveId" clId="{885EC1F7-B926-47CB-ADD0-33789CE9D984}" dt="2023-03-01T16:43:53.915" v="1599"/>
          <ac:grpSpMkLst>
            <pc:docMk/>
            <pc:sldMk cId="1572164300" sldId="697"/>
            <ac:grpSpMk id="40" creationId="{387DC3E6-9AE3-1ED7-56E6-8A5CD8E51312}"/>
          </ac:grpSpMkLst>
        </pc:grpChg>
        <pc:picChg chg="add del mod">
          <ac:chgData name="Arthur Carvalho" userId="70b5cea2c297013d" providerId="LiveId" clId="{885EC1F7-B926-47CB-ADD0-33789CE9D984}" dt="2023-03-01T16:43:25.789" v="1597"/>
          <ac:picMkLst>
            <pc:docMk/>
            <pc:sldMk cId="1572164300" sldId="697"/>
            <ac:picMk id="5" creationId="{87DA83DE-7C37-2766-1B23-56B5D22135A9}"/>
          </ac:picMkLst>
        </pc:picChg>
        <pc:picChg chg="add del mod">
          <ac:chgData name="Arthur Carvalho" userId="70b5cea2c297013d" providerId="LiveId" clId="{885EC1F7-B926-47CB-ADD0-33789CE9D984}" dt="2023-03-01T16:43:25.789" v="1597"/>
          <ac:picMkLst>
            <pc:docMk/>
            <pc:sldMk cId="1572164300" sldId="697"/>
            <ac:picMk id="6" creationId="{FD71488B-AA90-271C-F93E-D5F9E050928F}"/>
          </ac:picMkLst>
        </pc:picChg>
        <pc:picChg chg="add del mod">
          <ac:chgData name="Arthur Carvalho" userId="70b5cea2c297013d" providerId="LiveId" clId="{885EC1F7-B926-47CB-ADD0-33789CE9D984}" dt="2023-03-01T16:43:25.789" v="1597"/>
          <ac:picMkLst>
            <pc:docMk/>
            <pc:sldMk cId="1572164300" sldId="697"/>
            <ac:picMk id="11" creationId="{DB1AB333-1619-4F60-3922-531BFEE437A6}"/>
          </ac:picMkLst>
        </pc:picChg>
        <pc:picChg chg="add del mod">
          <ac:chgData name="Arthur Carvalho" userId="70b5cea2c297013d" providerId="LiveId" clId="{885EC1F7-B926-47CB-ADD0-33789CE9D984}" dt="2023-03-01T16:43:25.789" v="1597"/>
          <ac:picMkLst>
            <pc:docMk/>
            <pc:sldMk cId="1572164300" sldId="697"/>
            <ac:picMk id="12" creationId="{7EA1ACF2-9035-37AE-3096-E4C3263BC2D8}"/>
          </ac:picMkLst>
        </pc:picChg>
        <pc:picChg chg="mod">
          <ac:chgData name="Arthur Carvalho" userId="70b5cea2c297013d" providerId="LiveId" clId="{885EC1F7-B926-47CB-ADD0-33789CE9D984}" dt="2023-03-01T16:43:23.602" v="1596"/>
          <ac:picMkLst>
            <pc:docMk/>
            <pc:sldMk cId="1572164300" sldId="697"/>
            <ac:picMk id="16" creationId="{6458B50D-8F73-E8C7-21E8-37D4361D0457}"/>
          </ac:picMkLst>
        </pc:picChg>
        <pc:picChg chg="add del mod">
          <ac:chgData name="Arthur Carvalho" userId="70b5cea2c297013d" providerId="LiveId" clId="{885EC1F7-B926-47CB-ADD0-33789CE9D984}" dt="2023-03-01T16:43:53.915" v="1599"/>
          <ac:picMkLst>
            <pc:docMk/>
            <pc:sldMk cId="1572164300" sldId="697"/>
            <ac:picMk id="30" creationId="{7932EFFD-0457-532F-68BD-119FA0B9059B}"/>
          </ac:picMkLst>
        </pc:picChg>
        <pc:picChg chg="add del mod">
          <ac:chgData name="Arthur Carvalho" userId="70b5cea2c297013d" providerId="LiveId" clId="{885EC1F7-B926-47CB-ADD0-33789CE9D984}" dt="2023-03-01T16:43:53.915" v="1599"/>
          <ac:picMkLst>
            <pc:docMk/>
            <pc:sldMk cId="1572164300" sldId="697"/>
            <ac:picMk id="31" creationId="{772BBEBC-261F-9BBB-245A-0B61394AB588}"/>
          </ac:picMkLst>
        </pc:picChg>
        <pc:picChg chg="add del mod">
          <ac:chgData name="Arthur Carvalho" userId="70b5cea2c297013d" providerId="LiveId" clId="{885EC1F7-B926-47CB-ADD0-33789CE9D984}" dt="2023-03-01T16:43:53.915" v="1599"/>
          <ac:picMkLst>
            <pc:docMk/>
            <pc:sldMk cId="1572164300" sldId="697"/>
            <ac:picMk id="36" creationId="{278F7ED0-8EDF-B688-9A3E-7083D793E9CC}"/>
          </ac:picMkLst>
        </pc:picChg>
        <pc:picChg chg="add del mod">
          <ac:chgData name="Arthur Carvalho" userId="70b5cea2c297013d" providerId="LiveId" clId="{885EC1F7-B926-47CB-ADD0-33789CE9D984}" dt="2023-03-01T16:43:53.915" v="1599"/>
          <ac:picMkLst>
            <pc:docMk/>
            <pc:sldMk cId="1572164300" sldId="697"/>
            <ac:picMk id="37" creationId="{4D7F2801-B564-D81F-0E0E-1AF1EC753C9A}"/>
          </ac:picMkLst>
        </pc:picChg>
        <pc:picChg chg="mod">
          <ac:chgData name="Arthur Carvalho" userId="70b5cea2c297013d" providerId="LiveId" clId="{885EC1F7-B926-47CB-ADD0-33789CE9D984}" dt="2023-03-01T16:43:30.153" v="1598"/>
          <ac:picMkLst>
            <pc:docMk/>
            <pc:sldMk cId="1572164300" sldId="697"/>
            <ac:picMk id="41" creationId="{8013EEF5-5434-7DF6-74D5-13924055896C}"/>
          </ac:picMkLst>
        </pc:picChg>
        <pc:cxnChg chg="mod">
          <ac:chgData name="Arthur Carvalho" userId="70b5cea2c297013d" providerId="LiveId" clId="{885EC1F7-B926-47CB-ADD0-33789CE9D984}" dt="2023-03-01T16:43:23.602" v="1596"/>
          <ac:cxnSpMkLst>
            <pc:docMk/>
            <pc:sldMk cId="1572164300" sldId="697"/>
            <ac:cxnSpMk id="10" creationId="{403D6B3F-CDCE-F417-87B1-F604E70ABF81}"/>
          </ac:cxnSpMkLst>
        </pc:cxnChg>
        <pc:cxnChg chg="add del mod">
          <ac:chgData name="Arthur Carvalho" userId="70b5cea2c297013d" providerId="LiveId" clId="{885EC1F7-B926-47CB-ADD0-33789CE9D984}" dt="2023-03-01T16:43:25.789" v="1597"/>
          <ac:cxnSpMkLst>
            <pc:docMk/>
            <pc:sldMk cId="1572164300" sldId="697"/>
            <ac:cxnSpMk id="18" creationId="{8346997D-2E78-9F3A-A350-966201455546}"/>
          </ac:cxnSpMkLst>
        </pc:cxnChg>
        <pc:cxnChg chg="add del mod">
          <ac:chgData name="Arthur Carvalho" userId="70b5cea2c297013d" providerId="LiveId" clId="{885EC1F7-B926-47CB-ADD0-33789CE9D984}" dt="2023-03-01T16:43:25.789" v="1597"/>
          <ac:cxnSpMkLst>
            <pc:docMk/>
            <pc:sldMk cId="1572164300" sldId="697"/>
            <ac:cxnSpMk id="21" creationId="{9F693CF2-8E12-2962-90AF-49D42C4635B1}"/>
          </ac:cxnSpMkLst>
        </pc:cxnChg>
        <pc:cxnChg chg="add del mod">
          <ac:chgData name="Arthur Carvalho" userId="70b5cea2c297013d" providerId="LiveId" clId="{885EC1F7-B926-47CB-ADD0-33789CE9D984}" dt="2023-03-01T16:43:25.789" v="1597"/>
          <ac:cxnSpMkLst>
            <pc:docMk/>
            <pc:sldMk cId="1572164300" sldId="697"/>
            <ac:cxnSpMk id="23" creationId="{70A28A6C-CC0C-CE37-90EF-BAB822A30F98}"/>
          </ac:cxnSpMkLst>
        </pc:cxnChg>
        <pc:cxnChg chg="add del mod">
          <ac:chgData name="Arthur Carvalho" userId="70b5cea2c297013d" providerId="LiveId" clId="{885EC1F7-B926-47CB-ADD0-33789CE9D984}" dt="2023-03-01T16:43:25.789" v="1597"/>
          <ac:cxnSpMkLst>
            <pc:docMk/>
            <pc:sldMk cId="1572164300" sldId="697"/>
            <ac:cxnSpMk id="25" creationId="{C99B0B57-7915-12FA-5041-7C093C974190}"/>
          </ac:cxnSpMkLst>
        </pc:cxnChg>
        <pc:cxnChg chg="add del mod">
          <ac:chgData name="Arthur Carvalho" userId="70b5cea2c297013d" providerId="LiveId" clId="{885EC1F7-B926-47CB-ADD0-33789CE9D984}" dt="2023-03-01T16:43:25.789" v="1597"/>
          <ac:cxnSpMkLst>
            <pc:docMk/>
            <pc:sldMk cId="1572164300" sldId="697"/>
            <ac:cxnSpMk id="28" creationId="{1DCDF16C-37D5-B14F-67AE-32C1F52F62A6}"/>
          </ac:cxnSpMkLst>
        </pc:cxnChg>
        <pc:cxnChg chg="mod">
          <ac:chgData name="Arthur Carvalho" userId="70b5cea2c297013d" providerId="LiveId" clId="{885EC1F7-B926-47CB-ADD0-33789CE9D984}" dt="2023-03-01T16:43:30.153" v="1598"/>
          <ac:cxnSpMkLst>
            <pc:docMk/>
            <pc:sldMk cId="1572164300" sldId="697"/>
            <ac:cxnSpMk id="35" creationId="{4E14224B-1565-C177-6444-968A2154D1F9}"/>
          </ac:cxnSpMkLst>
        </pc:cxnChg>
        <pc:cxnChg chg="add del mod">
          <ac:chgData name="Arthur Carvalho" userId="70b5cea2c297013d" providerId="LiveId" clId="{885EC1F7-B926-47CB-ADD0-33789CE9D984}" dt="2023-03-01T16:43:53.915" v="1599"/>
          <ac:cxnSpMkLst>
            <pc:docMk/>
            <pc:sldMk cId="1572164300" sldId="697"/>
            <ac:cxnSpMk id="43" creationId="{E7011631-6654-CE4E-B04A-A210F972962A}"/>
          </ac:cxnSpMkLst>
        </pc:cxnChg>
        <pc:cxnChg chg="add del mod">
          <ac:chgData name="Arthur Carvalho" userId="70b5cea2c297013d" providerId="LiveId" clId="{885EC1F7-B926-47CB-ADD0-33789CE9D984}" dt="2023-03-01T16:43:53.915" v="1599"/>
          <ac:cxnSpMkLst>
            <pc:docMk/>
            <pc:sldMk cId="1572164300" sldId="697"/>
            <ac:cxnSpMk id="46" creationId="{8F4E24A2-223F-CB0D-5BDF-60B6096675D2}"/>
          </ac:cxnSpMkLst>
        </pc:cxnChg>
        <pc:cxnChg chg="add del mod">
          <ac:chgData name="Arthur Carvalho" userId="70b5cea2c297013d" providerId="LiveId" clId="{885EC1F7-B926-47CB-ADD0-33789CE9D984}" dt="2023-03-01T16:43:53.915" v="1599"/>
          <ac:cxnSpMkLst>
            <pc:docMk/>
            <pc:sldMk cId="1572164300" sldId="697"/>
            <ac:cxnSpMk id="48" creationId="{1B4DF3FF-8BDF-4A13-1D82-E282274A12AE}"/>
          </ac:cxnSpMkLst>
        </pc:cxnChg>
        <pc:cxnChg chg="add del mod">
          <ac:chgData name="Arthur Carvalho" userId="70b5cea2c297013d" providerId="LiveId" clId="{885EC1F7-B926-47CB-ADD0-33789CE9D984}" dt="2023-03-01T16:43:53.915" v="1599"/>
          <ac:cxnSpMkLst>
            <pc:docMk/>
            <pc:sldMk cId="1572164300" sldId="697"/>
            <ac:cxnSpMk id="50" creationId="{6995B7F8-B8E5-A095-317D-FD6D2D1BAB69}"/>
          </ac:cxnSpMkLst>
        </pc:cxnChg>
        <pc:cxnChg chg="add del mod">
          <ac:chgData name="Arthur Carvalho" userId="70b5cea2c297013d" providerId="LiveId" clId="{885EC1F7-B926-47CB-ADD0-33789CE9D984}" dt="2023-03-01T16:43:53.915" v="1599"/>
          <ac:cxnSpMkLst>
            <pc:docMk/>
            <pc:sldMk cId="1572164300" sldId="697"/>
            <ac:cxnSpMk id="53" creationId="{9C3DB71E-1071-0D65-EC2D-FA3EB565EDB4}"/>
          </ac:cxnSpMkLst>
        </pc:cxnChg>
      </pc:sldChg>
      <pc:sldChg chg="modSp new mod">
        <pc:chgData name="Arthur Carvalho" userId="70b5cea2c297013d" providerId="LiveId" clId="{885EC1F7-B926-47CB-ADD0-33789CE9D984}" dt="2023-03-01T16:53:13.121" v="1742" actId="14"/>
        <pc:sldMkLst>
          <pc:docMk/>
          <pc:sldMk cId="3415200457" sldId="698"/>
        </pc:sldMkLst>
        <pc:spChg chg="mod">
          <ac:chgData name="Arthur Carvalho" userId="70b5cea2c297013d" providerId="LiveId" clId="{885EC1F7-B926-47CB-ADD0-33789CE9D984}" dt="2023-03-01T16:53:13.121" v="1742" actId="14"/>
          <ac:spMkLst>
            <pc:docMk/>
            <pc:sldMk cId="3415200457" sldId="698"/>
            <ac:spMk id="2" creationId="{0DCE2659-7B33-D97D-D4F5-934BF038C12F}"/>
          </ac:spMkLst>
        </pc:spChg>
        <pc:spChg chg="mod">
          <ac:chgData name="Arthur Carvalho" userId="70b5cea2c297013d" providerId="LiveId" clId="{885EC1F7-B926-47CB-ADD0-33789CE9D984}" dt="2023-03-01T16:53:11.512" v="1741"/>
          <ac:spMkLst>
            <pc:docMk/>
            <pc:sldMk cId="3415200457" sldId="698"/>
            <ac:spMk id="4" creationId="{E9488035-FFE4-C5CD-6BE0-852E6C1889F9}"/>
          </ac:spMkLst>
        </pc:spChg>
      </pc:sldChg>
      <pc:sldChg chg="modSp new mod">
        <pc:chgData name="Arthur Carvalho" userId="70b5cea2c297013d" providerId="LiveId" clId="{885EC1F7-B926-47CB-ADD0-33789CE9D984}" dt="2023-02-28T15:24:06.365" v="584" actId="20577"/>
        <pc:sldMkLst>
          <pc:docMk/>
          <pc:sldMk cId="821397646" sldId="699"/>
        </pc:sldMkLst>
        <pc:spChg chg="mod">
          <ac:chgData name="Arthur Carvalho" userId="70b5cea2c297013d" providerId="LiveId" clId="{885EC1F7-B926-47CB-ADD0-33789CE9D984}" dt="2023-02-28T15:24:06.365" v="584" actId="20577"/>
          <ac:spMkLst>
            <pc:docMk/>
            <pc:sldMk cId="821397646" sldId="699"/>
            <ac:spMk id="4" creationId="{50B4FEB1-10AE-CF31-0387-6DAFDFC7D093}"/>
          </ac:spMkLst>
        </pc:spChg>
      </pc:sldChg>
      <pc:sldChg chg="modSp new mod">
        <pc:chgData name="Arthur Carvalho" userId="70b5cea2c297013d" providerId="LiveId" clId="{885EC1F7-B926-47CB-ADD0-33789CE9D984}" dt="2023-02-28T15:24:20.213" v="604" actId="20577"/>
        <pc:sldMkLst>
          <pc:docMk/>
          <pc:sldMk cId="749006160" sldId="700"/>
        </pc:sldMkLst>
        <pc:spChg chg="mod">
          <ac:chgData name="Arthur Carvalho" userId="70b5cea2c297013d" providerId="LiveId" clId="{885EC1F7-B926-47CB-ADD0-33789CE9D984}" dt="2023-02-28T15:24:20.213" v="604" actId="20577"/>
          <ac:spMkLst>
            <pc:docMk/>
            <pc:sldMk cId="749006160" sldId="700"/>
            <ac:spMk id="4" creationId="{53DD8ECA-D23B-1411-AEF3-C33E909E6E76}"/>
          </ac:spMkLst>
        </pc:spChg>
      </pc:sldChg>
      <pc:sldChg chg="modSp new mod">
        <pc:chgData name="Arthur Carvalho" userId="70b5cea2c297013d" providerId="LiveId" clId="{885EC1F7-B926-47CB-ADD0-33789CE9D984}" dt="2023-02-28T15:24:29.747" v="624" actId="20577"/>
        <pc:sldMkLst>
          <pc:docMk/>
          <pc:sldMk cId="43566930" sldId="701"/>
        </pc:sldMkLst>
        <pc:spChg chg="mod">
          <ac:chgData name="Arthur Carvalho" userId="70b5cea2c297013d" providerId="LiveId" clId="{885EC1F7-B926-47CB-ADD0-33789CE9D984}" dt="2023-02-28T15:24:29.747" v="624" actId="20577"/>
          <ac:spMkLst>
            <pc:docMk/>
            <pc:sldMk cId="43566930" sldId="701"/>
            <ac:spMk id="4" creationId="{171F039D-C472-6ECA-5334-9F269F0BF3B4}"/>
          </ac:spMkLst>
        </pc:spChg>
      </pc:sldChg>
      <pc:sldChg chg="modSp new mod">
        <pc:chgData name="Arthur Carvalho" userId="70b5cea2c297013d" providerId="LiveId" clId="{885EC1F7-B926-47CB-ADD0-33789CE9D984}" dt="2023-02-28T15:25:07.542" v="741" actId="20577"/>
        <pc:sldMkLst>
          <pc:docMk/>
          <pc:sldMk cId="2063865085" sldId="702"/>
        </pc:sldMkLst>
        <pc:spChg chg="mod">
          <ac:chgData name="Arthur Carvalho" userId="70b5cea2c297013d" providerId="LiveId" clId="{885EC1F7-B926-47CB-ADD0-33789CE9D984}" dt="2023-02-28T15:25:07.542" v="741" actId="20577"/>
          <ac:spMkLst>
            <pc:docMk/>
            <pc:sldMk cId="2063865085" sldId="702"/>
            <ac:spMk id="2" creationId="{09CE0CAB-5436-CF2A-BA45-AECE881434E4}"/>
          </ac:spMkLst>
        </pc:spChg>
        <pc:spChg chg="mod">
          <ac:chgData name="Arthur Carvalho" userId="70b5cea2c297013d" providerId="LiveId" clId="{885EC1F7-B926-47CB-ADD0-33789CE9D984}" dt="2023-02-28T15:24:39.778" v="637" actId="20577"/>
          <ac:spMkLst>
            <pc:docMk/>
            <pc:sldMk cId="2063865085" sldId="702"/>
            <ac:spMk id="4" creationId="{A4F547F3-65A0-2EC2-1D95-BEB0A0A0D680}"/>
          </ac:spMkLst>
        </pc:spChg>
      </pc:sldChg>
      <pc:sldChg chg="modSp new mod modAnim">
        <pc:chgData name="Arthur Carvalho" userId="70b5cea2c297013d" providerId="LiveId" clId="{885EC1F7-B926-47CB-ADD0-33789CE9D984}" dt="2023-03-01T16:32:25.307" v="1461"/>
        <pc:sldMkLst>
          <pc:docMk/>
          <pc:sldMk cId="2534489638" sldId="703"/>
        </pc:sldMkLst>
        <pc:spChg chg="mod">
          <ac:chgData name="Arthur Carvalho" userId="70b5cea2c297013d" providerId="LiveId" clId="{885EC1F7-B926-47CB-ADD0-33789CE9D984}" dt="2023-03-01T16:32:09.791" v="1457" actId="20577"/>
          <ac:spMkLst>
            <pc:docMk/>
            <pc:sldMk cId="2534489638" sldId="703"/>
            <ac:spMk id="2" creationId="{474956D7-1618-EE88-8293-0DCA116FE273}"/>
          </ac:spMkLst>
        </pc:spChg>
        <pc:spChg chg="mod">
          <ac:chgData name="Arthur Carvalho" userId="70b5cea2c297013d" providerId="LiveId" clId="{885EC1F7-B926-47CB-ADD0-33789CE9D984}" dt="2023-03-01T16:28:05.691" v="1196"/>
          <ac:spMkLst>
            <pc:docMk/>
            <pc:sldMk cId="2534489638" sldId="703"/>
            <ac:spMk id="4" creationId="{38C6040E-4282-5A1D-4D6A-37A7025B3FF2}"/>
          </ac:spMkLst>
        </pc:spChg>
      </pc:sldChg>
      <pc:sldChg chg="addSp delSp modSp new mod modAnim">
        <pc:chgData name="Arthur Carvalho" userId="70b5cea2c297013d" providerId="LiveId" clId="{885EC1F7-B926-47CB-ADD0-33789CE9D984}" dt="2023-03-01T16:41:31.655" v="1552"/>
        <pc:sldMkLst>
          <pc:docMk/>
          <pc:sldMk cId="3862622733" sldId="704"/>
        </pc:sldMkLst>
        <pc:spChg chg="mod">
          <ac:chgData name="Arthur Carvalho" userId="70b5cea2c297013d" providerId="LiveId" clId="{885EC1F7-B926-47CB-ADD0-33789CE9D984}" dt="2023-03-01T16:41:00.365" v="1541" actId="403"/>
          <ac:spMkLst>
            <pc:docMk/>
            <pc:sldMk cId="3862622733" sldId="704"/>
            <ac:spMk id="2" creationId="{FD6A61A8-112F-7461-30B5-7E05717650CE}"/>
          </ac:spMkLst>
        </pc:spChg>
        <pc:spChg chg="mod">
          <ac:chgData name="Arthur Carvalho" userId="70b5cea2c297013d" providerId="LiveId" clId="{885EC1F7-B926-47CB-ADD0-33789CE9D984}" dt="2023-03-01T16:38:07.065" v="1462"/>
          <ac:spMkLst>
            <pc:docMk/>
            <pc:sldMk cId="3862622733" sldId="704"/>
            <ac:spMk id="4" creationId="{DA6C3C11-F2A8-F1C3-F63C-BF0BD1F69D94}"/>
          </ac:spMkLst>
        </pc:spChg>
        <pc:picChg chg="add del">
          <ac:chgData name="Arthur Carvalho" userId="70b5cea2c297013d" providerId="LiveId" clId="{885EC1F7-B926-47CB-ADD0-33789CE9D984}" dt="2023-03-01T16:39:49.985" v="1519"/>
          <ac:picMkLst>
            <pc:docMk/>
            <pc:sldMk cId="3862622733" sldId="704"/>
            <ac:picMk id="2050" creationId="{D11677E2-96BC-FA2A-147E-97E21849618A}"/>
          </ac:picMkLst>
        </pc:picChg>
        <pc:picChg chg="add mod">
          <ac:chgData name="Arthur Carvalho" userId="70b5cea2c297013d" providerId="LiveId" clId="{885EC1F7-B926-47CB-ADD0-33789CE9D984}" dt="2023-03-01T16:41:03.518" v="1542" actId="1076"/>
          <ac:picMkLst>
            <pc:docMk/>
            <pc:sldMk cId="3862622733" sldId="704"/>
            <ac:picMk id="2052" creationId="{CEA85DD8-1761-EA23-37B2-408EC4F82610}"/>
          </ac:picMkLst>
        </pc:picChg>
        <pc:picChg chg="add mod">
          <ac:chgData name="Arthur Carvalho" userId="70b5cea2c297013d" providerId="LiveId" clId="{885EC1F7-B926-47CB-ADD0-33789CE9D984}" dt="2023-03-01T16:40:55.743" v="1539" actId="1036"/>
          <ac:picMkLst>
            <pc:docMk/>
            <pc:sldMk cId="3862622733" sldId="704"/>
            <ac:picMk id="2054" creationId="{58EE931F-D933-1C6F-285E-23520E015614}"/>
          </ac:picMkLst>
        </pc:picChg>
      </pc:sldChg>
      <pc:sldChg chg="addSp modSp new mod modAnim">
        <pc:chgData name="Arthur Carvalho" userId="70b5cea2c297013d" providerId="LiveId" clId="{885EC1F7-B926-47CB-ADD0-33789CE9D984}" dt="2023-03-01T17:20:20.615" v="1902"/>
        <pc:sldMkLst>
          <pc:docMk/>
          <pc:sldMk cId="3822850367" sldId="705"/>
        </pc:sldMkLst>
        <pc:spChg chg="mod">
          <ac:chgData name="Arthur Carvalho" userId="70b5cea2c297013d" providerId="LiveId" clId="{885EC1F7-B926-47CB-ADD0-33789CE9D984}" dt="2023-03-01T17:20:02.652" v="1897" actId="114"/>
          <ac:spMkLst>
            <pc:docMk/>
            <pc:sldMk cId="3822850367" sldId="705"/>
            <ac:spMk id="2" creationId="{22112F01-0CF9-F156-F27E-4120D19ABA63}"/>
          </ac:spMkLst>
        </pc:spChg>
        <pc:spChg chg="mod">
          <ac:chgData name="Arthur Carvalho" userId="70b5cea2c297013d" providerId="LiveId" clId="{885EC1F7-B926-47CB-ADD0-33789CE9D984}" dt="2023-03-01T17:18:05.160" v="1748"/>
          <ac:spMkLst>
            <pc:docMk/>
            <pc:sldMk cId="3822850367" sldId="705"/>
            <ac:spMk id="4" creationId="{5830C7F3-57D7-B601-6952-94D0DA1602C1}"/>
          </ac:spMkLst>
        </pc:spChg>
        <pc:picChg chg="add mod">
          <ac:chgData name="Arthur Carvalho" userId="70b5cea2c297013d" providerId="LiveId" clId="{885EC1F7-B926-47CB-ADD0-33789CE9D984}" dt="2023-03-01T17:20:09.265" v="1898" actId="1076"/>
          <ac:picMkLst>
            <pc:docMk/>
            <pc:sldMk cId="3822850367" sldId="705"/>
            <ac:picMk id="3074" creationId="{7AD0EFAE-C4A4-532A-F018-717A233B632F}"/>
          </ac:picMkLst>
        </pc:picChg>
      </pc:sldChg>
      <pc:sldChg chg="modSp new mod">
        <pc:chgData name="Arthur Carvalho" userId="70b5cea2c297013d" providerId="LiveId" clId="{885EC1F7-B926-47CB-ADD0-33789CE9D984}" dt="2023-03-01T17:49:05.997" v="1921" actId="20577"/>
        <pc:sldMkLst>
          <pc:docMk/>
          <pc:sldMk cId="260893589" sldId="706"/>
        </pc:sldMkLst>
        <pc:spChg chg="mod">
          <ac:chgData name="Arthur Carvalho" userId="70b5cea2c297013d" providerId="LiveId" clId="{885EC1F7-B926-47CB-ADD0-33789CE9D984}" dt="2023-03-01T17:49:05.997" v="1921" actId="20577"/>
          <ac:spMkLst>
            <pc:docMk/>
            <pc:sldMk cId="260893589" sldId="706"/>
            <ac:spMk id="2" creationId="{737237EB-E1D7-ACC9-0438-7947520E1827}"/>
          </ac:spMkLst>
        </pc:spChg>
      </pc:sldChg>
      <pc:sldMasterChg chg="modSldLayout">
        <pc:chgData name="Arthur Carvalho" userId="70b5cea2c297013d" providerId="LiveId" clId="{885EC1F7-B926-47CB-ADD0-33789CE9D984}" dt="2023-02-28T14:35:52.817" v="8" actId="6549"/>
        <pc:sldMasterMkLst>
          <pc:docMk/>
          <pc:sldMasterMk cId="1584336775" sldId="2147483648"/>
        </pc:sldMasterMkLst>
        <pc:sldLayoutChg chg="modSp mod">
          <pc:chgData name="Arthur Carvalho" userId="70b5cea2c297013d" providerId="LiveId" clId="{885EC1F7-B926-47CB-ADD0-33789CE9D984}" dt="2023-02-28T14:35:52.817" v="8" actId="6549"/>
          <pc:sldLayoutMkLst>
            <pc:docMk/>
            <pc:sldMasterMk cId="1584336775" sldId="2147483648"/>
            <pc:sldLayoutMk cId="2144963963" sldId="2147483650"/>
          </pc:sldLayoutMkLst>
          <pc:spChg chg="mod">
            <ac:chgData name="Arthur Carvalho" userId="70b5cea2c297013d" providerId="LiveId" clId="{885EC1F7-B926-47CB-ADD0-33789CE9D984}" dt="2023-02-28T14:35:52.817" v="8" actId="6549"/>
            <ac:spMkLst>
              <pc:docMk/>
              <pc:sldMasterMk cId="1584336775" sldId="2147483648"/>
              <pc:sldLayoutMk cId="2144963963" sldId="2147483650"/>
              <ac:spMk id="6" creationId="{00000000-0000-0000-0000-000000000000}"/>
            </ac:spMkLst>
          </pc:spChg>
        </pc:sldLayoutChg>
        <pc:sldLayoutChg chg="modSp mod">
          <pc:chgData name="Arthur Carvalho" userId="70b5cea2c297013d" providerId="LiveId" clId="{885EC1F7-B926-47CB-ADD0-33789CE9D984}" dt="2023-02-28T14:35:49.100" v="7" actId="6549"/>
          <pc:sldLayoutMkLst>
            <pc:docMk/>
            <pc:sldMasterMk cId="1584336775" sldId="2147483648"/>
            <pc:sldLayoutMk cId="2588051569" sldId="2147483656"/>
          </pc:sldLayoutMkLst>
          <pc:spChg chg="mod">
            <ac:chgData name="Arthur Carvalho" userId="70b5cea2c297013d" providerId="LiveId" clId="{885EC1F7-B926-47CB-ADD0-33789CE9D984}" dt="2023-02-28T14:35:49.100" v="7" actId="6549"/>
            <ac:spMkLst>
              <pc:docMk/>
              <pc:sldMasterMk cId="1584336775" sldId="2147483648"/>
              <pc:sldLayoutMk cId="2588051569" sldId="2147483656"/>
              <ac:spMk id="5" creationId="{365981E7-0904-46BA-B4D2-86D84DCAC109}"/>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2E00A-EA9F-4218-9B3E-4A33D4358D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F764D5-85BA-4A03-AF7C-1BEB4F24D7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BCAF6E-A1E8-4B2F-B7DD-BB81801CB48C}" type="datetimeFigureOut">
              <a:rPr lang="en-US" smtClean="0"/>
              <a:t>3/7/2023</a:t>
            </a:fld>
            <a:endParaRPr lang="en-US"/>
          </a:p>
        </p:txBody>
      </p:sp>
      <p:sp>
        <p:nvSpPr>
          <p:cNvPr id="4" name="Footer Placeholder 3">
            <a:extLst>
              <a:ext uri="{FF2B5EF4-FFF2-40B4-BE49-F238E27FC236}">
                <a16:creationId xmlns:a16="http://schemas.microsoft.com/office/drawing/2014/main" id="{7345BF45-147D-46E3-8B12-CC9A3124DA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BB066D-3DAE-4F5C-8163-6C81D2662F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288DA-1C07-4BE1-A8C4-17216EF4B73D}" type="slidenum">
              <a:rPr lang="en-US" smtClean="0"/>
              <a:t>‹#›</a:t>
            </a:fld>
            <a:endParaRPr lang="en-US"/>
          </a:p>
        </p:txBody>
      </p:sp>
    </p:spTree>
    <p:extLst>
      <p:ext uri="{BB962C8B-B14F-4D97-AF65-F5344CB8AC3E}">
        <p14:creationId xmlns:p14="http://schemas.microsoft.com/office/powerpoint/2010/main" val="2160676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CF07F-77B6-4492-8E4F-769C86010A63}" type="datetimeFigureOut">
              <a:rPr lang="en-US" smtClean="0"/>
              <a:t>3/7/2023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7CF90-8EDB-47C0-BB7D-5FA055F440BB}" type="slidenum">
              <a:rPr lang="en-US" smtClean="0"/>
              <a:t>‹#›</a:t>
            </a:fld>
            <a:endParaRPr lang="en-US" dirty="0"/>
          </a:p>
        </p:txBody>
      </p:sp>
    </p:spTree>
    <p:extLst>
      <p:ext uri="{BB962C8B-B14F-4D97-AF65-F5344CB8AC3E}">
        <p14:creationId xmlns:p14="http://schemas.microsoft.com/office/powerpoint/2010/main" val="216581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Sold by universities, collectives, etc. It does not matter who mint</a:t>
            </a:r>
          </a:p>
        </p:txBody>
      </p:sp>
      <p:sp>
        <p:nvSpPr>
          <p:cNvPr id="4" name="Slide Number Placeholder 3"/>
          <p:cNvSpPr>
            <a:spLocks noGrp="1"/>
          </p:cNvSpPr>
          <p:nvPr>
            <p:ph type="sldNum" sz="quarter" idx="5"/>
          </p:nvPr>
        </p:nvSpPr>
        <p:spPr/>
        <p:txBody>
          <a:bodyPr/>
          <a:lstStyle/>
          <a:p>
            <a:fld id="{BB77CF90-8EDB-47C0-BB7D-5FA055F440BB}" type="slidenum">
              <a:rPr lang="en-US" smtClean="0"/>
              <a:t>9</a:t>
            </a:fld>
            <a:endParaRPr lang="en-US" dirty="0"/>
          </a:p>
        </p:txBody>
      </p:sp>
    </p:spTree>
    <p:extLst>
      <p:ext uri="{BB962C8B-B14F-4D97-AF65-F5344CB8AC3E}">
        <p14:creationId xmlns:p14="http://schemas.microsoft.com/office/powerpoint/2010/main" val="410136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inux Libertine T"/>
              </a:rPr>
              <a:t>solution aiming at helping student-athletes secure NIL opportunities. </a:t>
            </a:r>
            <a:endParaRPr lang="en-US" dirty="0"/>
          </a:p>
        </p:txBody>
      </p:sp>
      <p:sp>
        <p:nvSpPr>
          <p:cNvPr id="4" name="Slide Number Placeholder 3"/>
          <p:cNvSpPr>
            <a:spLocks noGrp="1"/>
          </p:cNvSpPr>
          <p:nvPr>
            <p:ph type="sldNum" sz="quarter" idx="5"/>
          </p:nvPr>
        </p:nvSpPr>
        <p:spPr/>
        <p:txBody>
          <a:bodyPr/>
          <a:lstStyle/>
          <a:p>
            <a:fld id="{BB77CF90-8EDB-47C0-BB7D-5FA055F440BB}" type="slidenum">
              <a:rPr lang="en-US" smtClean="0"/>
              <a:t>14</a:t>
            </a:fld>
            <a:endParaRPr lang="en-US" dirty="0"/>
          </a:p>
        </p:txBody>
      </p:sp>
    </p:spTree>
    <p:extLst>
      <p:ext uri="{BB962C8B-B14F-4D97-AF65-F5344CB8AC3E}">
        <p14:creationId xmlns:p14="http://schemas.microsoft.com/office/powerpoint/2010/main" val="44099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Linux Libertine T"/>
              </a:rPr>
              <a:t>solution aiming at helping student-athletes secure NIL opportunities. </a:t>
            </a:r>
            <a:endParaRPr lang="en-US" dirty="0"/>
          </a:p>
        </p:txBody>
      </p:sp>
      <p:sp>
        <p:nvSpPr>
          <p:cNvPr id="4" name="Slide Number Placeholder 3"/>
          <p:cNvSpPr>
            <a:spLocks noGrp="1"/>
          </p:cNvSpPr>
          <p:nvPr>
            <p:ph type="sldNum" sz="quarter" idx="5"/>
          </p:nvPr>
        </p:nvSpPr>
        <p:spPr/>
        <p:txBody>
          <a:bodyPr/>
          <a:lstStyle/>
          <a:p>
            <a:fld id="{BB77CF90-8EDB-47C0-BB7D-5FA055F440BB}" type="slidenum">
              <a:rPr lang="en-US" smtClean="0"/>
              <a:t>15</a:t>
            </a:fld>
            <a:endParaRPr lang="en-US" dirty="0"/>
          </a:p>
        </p:txBody>
      </p:sp>
    </p:spTree>
    <p:extLst>
      <p:ext uri="{BB962C8B-B14F-4D97-AF65-F5344CB8AC3E}">
        <p14:creationId xmlns:p14="http://schemas.microsoft.com/office/powerpoint/2010/main" val="84812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IPFS</a:t>
            </a:r>
          </a:p>
        </p:txBody>
      </p:sp>
      <p:sp>
        <p:nvSpPr>
          <p:cNvPr id="4" name="Slide Number Placeholder 3"/>
          <p:cNvSpPr>
            <a:spLocks noGrp="1"/>
          </p:cNvSpPr>
          <p:nvPr>
            <p:ph type="sldNum" sz="quarter" idx="5"/>
          </p:nvPr>
        </p:nvSpPr>
        <p:spPr/>
        <p:txBody>
          <a:bodyPr/>
          <a:lstStyle/>
          <a:p>
            <a:fld id="{BB77CF90-8EDB-47C0-BB7D-5FA055F440BB}" type="slidenum">
              <a:rPr lang="en-US" smtClean="0"/>
              <a:t>24</a:t>
            </a:fld>
            <a:endParaRPr lang="en-US" dirty="0"/>
          </a:p>
        </p:txBody>
      </p:sp>
    </p:spTree>
    <p:extLst>
      <p:ext uri="{BB962C8B-B14F-4D97-AF65-F5344CB8AC3E}">
        <p14:creationId xmlns:p14="http://schemas.microsoft.com/office/powerpoint/2010/main" val="327646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population of student-athletes, say 100, how many sales on average does it take for all NFTs to have one sale? Do this for our proposed approach as well as the pure uniform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close is the empirical distribution to the uniform distribution after a number of sales? Repeat the experiment 100 times. Each time, have 1000 sales. After each sale, calculate the KL divergence between the empirical an uniform distribution for the two weighting schemes (uniform and empirical). Report two plots: average over the 100 runs for proposed scheme vs uniform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B77CF90-8EDB-47C0-BB7D-5FA055F440BB}" type="slidenum">
              <a:rPr lang="en-US" smtClean="0"/>
              <a:t>29</a:t>
            </a:fld>
            <a:endParaRPr lang="en-US" dirty="0"/>
          </a:p>
        </p:txBody>
      </p:sp>
    </p:spTree>
    <p:extLst>
      <p:ext uri="{BB962C8B-B14F-4D97-AF65-F5344CB8AC3E}">
        <p14:creationId xmlns:p14="http://schemas.microsoft.com/office/powerpoint/2010/main" val="286835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77CF90-8EDB-47C0-BB7D-5FA055F440BB}" type="slidenum">
              <a:rPr lang="en-US" smtClean="0"/>
              <a:t>30</a:t>
            </a:fld>
            <a:endParaRPr lang="en-US" dirty="0"/>
          </a:p>
        </p:txBody>
      </p:sp>
    </p:spTree>
    <p:extLst>
      <p:ext uri="{BB962C8B-B14F-4D97-AF65-F5344CB8AC3E}">
        <p14:creationId xmlns:p14="http://schemas.microsoft.com/office/powerpoint/2010/main" val="3094738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hasCustomPrompt="1"/>
          </p:nvPr>
        </p:nvSpPr>
        <p:spPr>
          <a:xfrm>
            <a:off x="371475" y="1926391"/>
            <a:ext cx="7600949" cy="1703850"/>
          </a:xfrm>
        </p:spPr>
        <p:txBody>
          <a:bodyPr anchor="b">
            <a:normAutofit/>
          </a:bodyPr>
          <a:lstStyle>
            <a:lvl1pPr algn="l">
              <a:lnSpc>
                <a:spcPct val="90000"/>
              </a:lnSpc>
              <a:defRPr sz="4000">
                <a:latin typeface="Gotham Black"/>
                <a:cs typeface="Gotham Black"/>
              </a:defRPr>
            </a:lvl1pPr>
          </a:lstStyle>
          <a:p>
            <a:r>
              <a:rPr lang="en-US" dirty="0"/>
              <a:t>CLICK TO EDIT MASTER TITLE STYLE</a:t>
            </a:r>
          </a:p>
        </p:txBody>
      </p:sp>
      <p:sp>
        <p:nvSpPr>
          <p:cNvPr id="6" name="Subtitle 2"/>
          <p:cNvSpPr>
            <a:spLocks noGrp="1"/>
          </p:cNvSpPr>
          <p:nvPr>
            <p:ph type="subTitle" idx="1" hasCustomPrompt="1"/>
          </p:nvPr>
        </p:nvSpPr>
        <p:spPr>
          <a:xfrm>
            <a:off x="447675" y="3725491"/>
            <a:ext cx="6400800" cy="635072"/>
          </a:xfrm>
        </p:spPr>
        <p:txBody>
          <a:bodyPr>
            <a:normAutofit/>
          </a:bodyPr>
          <a:lstStyle>
            <a:lvl1pPr marL="0" indent="0" algn="l">
              <a:buNone/>
              <a:defRPr sz="2000" b="0" i="0">
                <a:solidFill>
                  <a:srgbClr val="CC0918"/>
                </a:solidFill>
                <a:latin typeface="Adelle MU" charset="0"/>
                <a:ea typeface="Adelle MU" charset="0"/>
                <a:cs typeface="Adelle MU"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8712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771525" y="1983541"/>
            <a:ext cx="7600949" cy="1703850"/>
          </a:xfrm>
        </p:spPr>
        <p:txBody>
          <a:bodyPr anchor="b">
            <a:normAutofit/>
          </a:bodyPr>
          <a:lstStyle>
            <a:lvl1pPr algn="ctr">
              <a:lnSpc>
                <a:spcPct val="90000"/>
              </a:lnSpc>
              <a:defRPr sz="4000">
                <a:latin typeface="Gotham Black"/>
                <a:cs typeface="Gotham Black"/>
              </a:defRPr>
            </a:lvl1pPr>
          </a:lstStyle>
          <a:p>
            <a:r>
              <a:rPr lang="en-US" dirty="0"/>
              <a:t>CLICK TO EDIT MASTER TITLE STYLE</a:t>
            </a:r>
          </a:p>
        </p:txBody>
      </p:sp>
      <p:sp>
        <p:nvSpPr>
          <p:cNvPr id="3" name="Subtitle 2"/>
          <p:cNvSpPr>
            <a:spLocks noGrp="1"/>
          </p:cNvSpPr>
          <p:nvPr>
            <p:ph type="subTitle" idx="1" hasCustomPrompt="1"/>
          </p:nvPr>
        </p:nvSpPr>
        <p:spPr>
          <a:xfrm>
            <a:off x="1371600" y="3763590"/>
            <a:ext cx="6400800" cy="774227"/>
          </a:xfrm>
        </p:spPr>
        <p:txBody>
          <a:bodyPr>
            <a:normAutofit/>
          </a:bodyPr>
          <a:lstStyle>
            <a:lvl1pPr marL="0" indent="0" algn="ctr">
              <a:buNone/>
              <a:defRPr sz="2000" b="0" i="0">
                <a:solidFill>
                  <a:srgbClr val="CC0918"/>
                </a:solidFill>
                <a:latin typeface="Adelle MU" charset="0"/>
                <a:ea typeface="Adelle MU" charset="0"/>
                <a:cs typeface="Adelle MU"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Dr. Arthur Carvalho</a:t>
            </a:r>
          </a:p>
          <a:p>
            <a:r>
              <a:rPr lang="en-US" dirty="0"/>
              <a:t>arthur.carvalho@miamioh.edu</a:t>
            </a:r>
          </a:p>
          <a:p>
            <a:endParaRPr lang="en-US" dirty="0"/>
          </a:p>
          <a:p>
            <a:endParaRPr lang="en-US" dirty="0"/>
          </a:p>
          <a:p>
            <a:endParaRPr lang="en-US" dirty="0"/>
          </a:p>
        </p:txBody>
      </p:sp>
      <p:sp>
        <p:nvSpPr>
          <p:cNvPr id="5" name="Subtitle 2">
            <a:extLst>
              <a:ext uri="{FF2B5EF4-FFF2-40B4-BE49-F238E27FC236}">
                <a16:creationId xmlns:a16="http://schemas.microsoft.com/office/drawing/2014/main" id="{365981E7-0904-46BA-B4D2-86D84DCAC109}"/>
              </a:ext>
            </a:extLst>
          </p:cNvPr>
          <p:cNvSpPr txBox="1">
            <a:spLocks/>
          </p:cNvSpPr>
          <p:nvPr userDrawn="1"/>
        </p:nvSpPr>
        <p:spPr>
          <a:xfrm>
            <a:off x="1371600" y="6079707"/>
            <a:ext cx="6400800" cy="77422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000" b="0" i="0" kern="1200">
                <a:solidFill>
                  <a:srgbClr val="CC0918"/>
                </a:solidFill>
                <a:latin typeface="Adelle MU" charset="0"/>
                <a:ea typeface="Adelle MU" charset="0"/>
                <a:cs typeface="Adelle MU" charset="0"/>
              </a:defRPr>
            </a:lvl1pPr>
            <a:lvl2pPr marL="457200" indent="0" algn="ctr" defTabSz="457200" rtl="0" eaLnBrk="1" latinLnBrk="0" hangingPunct="1">
              <a:spcBef>
                <a:spcPct val="20000"/>
              </a:spcBef>
              <a:buFont typeface="Arial"/>
              <a:buNone/>
              <a:defRPr sz="1400" kern="1200">
                <a:solidFill>
                  <a:schemeClr val="tx1">
                    <a:tint val="75000"/>
                  </a:schemeClr>
                </a:solidFill>
                <a:latin typeface="Adelle MU" charset="0"/>
                <a:ea typeface="Adelle MU" charset="0"/>
                <a:cs typeface="Adelle MU" charset="0"/>
              </a:defRPr>
            </a:lvl2pPr>
            <a:lvl3pPr marL="914400" indent="0" algn="ctr" defTabSz="457200" rtl="0" eaLnBrk="1" latinLnBrk="0" hangingPunct="1">
              <a:spcBef>
                <a:spcPct val="20000"/>
              </a:spcBef>
              <a:buFont typeface="Arial"/>
              <a:buNone/>
              <a:defRPr sz="1200" kern="1200">
                <a:solidFill>
                  <a:schemeClr val="tx1">
                    <a:tint val="75000"/>
                  </a:schemeClr>
                </a:solidFill>
                <a:latin typeface="Adelle MU" charset="0"/>
                <a:ea typeface="Adelle MU" charset="0"/>
                <a:cs typeface="Adelle MU" charset="0"/>
              </a:defRPr>
            </a:lvl3pPr>
            <a:lvl4pPr marL="1371600" indent="0" algn="ctr" defTabSz="457200" rtl="0" eaLnBrk="1" latinLnBrk="0" hangingPunct="1">
              <a:spcBef>
                <a:spcPct val="20000"/>
              </a:spcBef>
              <a:buFont typeface="Arial"/>
              <a:buNone/>
              <a:defRPr sz="1200" kern="1200">
                <a:solidFill>
                  <a:schemeClr val="tx1">
                    <a:tint val="75000"/>
                  </a:schemeClr>
                </a:solidFill>
                <a:latin typeface="Adelle MU" charset="0"/>
                <a:ea typeface="Adelle MU" charset="0"/>
                <a:cs typeface="Adelle MU" charset="0"/>
              </a:defRPr>
            </a:lvl4pPr>
            <a:lvl5pPr marL="1828800" indent="0" algn="ctr" defTabSz="457200" rtl="0" eaLnBrk="1" latinLnBrk="0" hangingPunct="1">
              <a:spcBef>
                <a:spcPct val="20000"/>
              </a:spcBef>
              <a:buFont typeface="Arial"/>
              <a:buNone/>
              <a:defRPr sz="1200" kern="1200">
                <a:solidFill>
                  <a:schemeClr val="tx1">
                    <a:tint val="75000"/>
                  </a:schemeClr>
                </a:solidFill>
                <a:latin typeface="Adelle MU" charset="0"/>
                <a:ea typeface="Adelle MU" charset="0"/>
                <a:cs typeface="Adelle MU"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000" b="0" i="0" u="none" strike="noStrike" kern="1200" baseline="0" dirty="0">
              <a:solidFill>
                <a:srgbClr val="CC0918"/>
              </a:solidFill>
              <a:latin typeface="Adelle MU" charset="0"/>
              <a:ea typeface="Adelle MU" charset="0"/>
              <a:cs typeface="Adelle MU" charset="0"/>
            </a:endParaRPr>
          </a:p>
          <a:p>
            <a:r>
              <a:rPr lang="en-US" sz="1400" b="0" i="0" u="none" strike="noStrike" kern="1200" baseline="0" dirty="0">
                <a:solidFill>
                  <a:srgbClr val="CC0918"/>
                </a:solidFill>
                <a:latin typeface="Adelle MU" charset="0"/>
                <a:ea typeface="Adelle MU" charset="0"/>
                <a:cs typeface="Adelle MU" charset="0"/>
              </a:rPr>
              <a:t> Copyright © Arthur Carvalho </a:t>
            </a:r>
            <a:endParaRPr lang="en-US" sz="1400" dirty="0"/>
          </a:p>
          <a:p>
            <a:endParaRPr lang="en-US" dirty="0"/>
          </a:p>
          <a:p>
            <a:endParaRPr lang="en-US" dirty="0"/>
          </a:p>
        </p:txBody>
      </p:sp>
    </p:spTree>
    <p:extLst>
      <p:ext uri="{BB962C8B-B14F-4D97-AF65-F5344CB8AC3E}">
        <p14:creationId xmlns:p14="http://schemas.microsoft.com/office/powerpoint/2010/main" val="258805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526040"/>
            <a:ext cx="7772400" cy="1579934"/>
          </a:xfrm>
        </p:spPr>
        <p:txBody>
          <a:bodyPr anchor="ctr">
            <a:normAutofit/>
          </a:bodyPr>
          <a:lstStyle>
            <a:lvl1pPr algn="ctr">
              <a:lnSpc>
                <a:spcPct val="90000"/>
              </a:lnSpc>
              <a:defRPr sz="3200" b="1" i="0">
                <a:solidFill>
                  <a:schemeClr val="bg1"/>
                </a:solidFill>
                <a:latin typeface="Gotham" charset="0"/>
                <a:ea typeface="Gotham" charset="0"/>
                <a:cs typeface="Gotham" charset="0"/>
              </a:defRPr>
            </a:lvl1pPr>
          </a:lstStyle>
          <a:p>
            <a:r>
              <a:rPr lang="en-US" dirty="0"/>
              <a:t>CLICK TO EDIT MASTER TITLE STYLE</a:t>
            </a:r>
          </a:p>
        </p:txBody>
      </p:sp>
    </p:spTree>
    <p:extLst>
      <p:ext uri="{BB962C8B-B14F-4D97-AF65-F5344CB8AC3E}">
        <p14:creationId xmlns:p14="http://schemas.microsoft.com/office/powerpoint/2010/main" val="301061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065591"/>
            <a:ext cx="8229600" cy="4525963"/>
          </a:xfrm>
        </p:spPr>
        <p:txBody>
          <a:bodyPr/>
          <a:lstStyle>
            <a:lvl1pPr>
              <a:defRPr sz="2800"/>
            </a:lvl1pPr>
            <a:lvl2pPr>
              <a:defRPr sz="2400"/>
            </a:lvl2pPr>
            <a:lvl3pPr>
              <a:defRPr sz="20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457199" y="6173787"/>
            <a:ext cx="5633049" cy="365125"/>
          </a:xfrm>
        </p:spPr>
        <p:txBody>
          <a:bodyPr/>
          <a:lstStyle/>
          <a:p>
            <a:fld id="{A53F19B0-6C95-A149-A5C9-2F2EFDD04E58}" type="slidenum">
              <a:rPr lang="en-US" smtClean="0"/>
              <a:pPr/>
              <a:t>‹#›</a:t>
            </a:fld>
            <a:r>
              <a:rPr lang="en-US" dirty="0"/>
              <a:t>      Copyright © Arthur Carvalho                         </a:t>
            </a:r>
            <a:r>
              <a:rPr lang="en-US" dirty="0">
                <a:solidFill>
                  <a:srgbClr val="FF0000"/>
                </a:solidFill>
              </a:rPr>
              <a:t>arthur.carvalho@miamioh.edu</a:t>
            </a:r>
            <a:endParaRPr lang="en-US" dirty="0"/>
          </a:p>
        </p:txBody>
      </p:sp>
      <p:cxnSp>
        <p:nvCxnSpPr>
          <p:cNvPr id="7" name="Straight Connector 6"/>
          <p:cNvCxnSpPr/>
          <p:nvPr userDrawn="1"/>
        </p:nvCxnSpPr>
        <p:spPr>
          <a:xfrm>
            <a:off x="457200" y="868363"/>
            <a:ext cx="8229600" cy="0"/>
          </a:xfrm>
          <a:prstGeom prst="line">
            <a:avLst/>
          </a:prstGeom>
          <a:ln w="12700">
            <a:solidFill>
              <a:srgbClr val="CC0918"/>
            </a:solidFill>
          </a:ln>
        </p:spPr>
        <p:style>
          <a:lnRef idx="1">
            <a:schemeClr val="accent6"/>
          </a:lnRef>
          <a:fillRef idx="0">
            <a:schemeClr val="accent6"/>
          </a:fillRef>
          <a:effectRef idx="0">
            <a:schemeClr val="accent6"/>
          </a:effectRef>
          <a:fontRef idx="minor">
            <a:schemeClr val="tx1"/>
          </a:fontRef>
        </p:style>
      </p:cxnSp>
      <p:sp>
        <p:nvSpPr>
          <p:cNvPr id="8" name="Title Placeholder 1"/>
          <p:cNvSpPr>
            <a:spLocks noGrp="1"/>
          </p:cNvSpPr>
          <p:nvPr>
            <p:ph type="title"/>
          </p:nvPr>
        </p:nvSpPr>
        <p:spPr>
          <a:xfrm>
            <a:off x="337932" y="302650"/>
            <a:ext cx="8229600" cy="565713"/>
          </a:xfrm>
          <a:prstGeom prst="rect">
            <a:avLst/>
          </a:prstGeom>
        </p:spPr>
        <p:txBody>
          <a:bodyPr vert="horz" lIns="91440" tIns="45720" rIns="91440" bIns="45720" rtlCol="0" anchor="t">
            <a:no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14496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3F19B0-6C95-A149-A5C9-2F2EFDD04E58}" type="slidenum">
              <a:rPr lang="en-US" smtClean="0"/>
              <a:t>‹#›</a:t>
            </a:fld>
            <a:endParaRPr lang="en-US" dirty="0"/>
          </a:p>
        </p:txBody>
      </p:sp>
    </p:spTree>
    <p:extLst>
      <p:ext uri="{BB962C8B-B14F-4D97-AF65-F5344CB8AC3E}">
        <p14:creationId xmlns:p14="http://schemas.microsoft.com/office/powerpoint/2010/main" val="2769711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7">
            <a:extLst>
              <a:ext uri="{28A0092B-C50C-407E-A947-70E740481C1C}">
                <a14:useLocalDpi xmlns:a14="http://schemas.microsoft.com/office/drawing/2010/main" val="0"/>
              </a:ext>
            </a:extLst>
          </a:blip>
          <a:srcRect l="3920" b="1524"/>
          <a:stretch/>
        </p:blipFill>
        <p:spPr>
          <a:xfrm>
            <a:off x="222422" y="0"/>
            <a:ext cx="8921578" cy="6858000"/>
          </a:xfrm>
          <a:prstGeom prst="rect">
            <a:avLst/>
          </a:prstGeom>
        </p:spPr>
      </p:pic>
      <p:sp>
        <p:nvSpPr>
          <p:cNvPr id="2" name="Title Placeholder 1"/>
          <p:cNvSpPr>
            <a:spLocks noGrp="1"/>
          </p:cNvSpPr>
          <p:nvPr>
            <p:ph type="title"/>
          </p:nvPr>
        </p:nvSpPr>
        <p:spPr>
          <a:xfrm>
            <a:off x="337932" y="302650"/>
            <a:ext cx="8229600" cy="56571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37932" y="1083925"/>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17378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F19B0-6C95-A149-A5C9-2F2EFDD04E58}" type="slidenum">
              <a:rPr lang="en-US" smtClean="0"/>
              <a:pPr/>
              <a:t>‹#›</a:t>
            </a:fld>
            <a:endParaRPr lang="en-US" dirty="0"/>
          </a:p>
        </p:txBody>
      </p:sp>
    </p:spTree>
    <p:extLst>
      <p:ext uri="{BB962C8B-B14F-4D97-AF65-F5344CB8AC3E}">
        <p14:creationId xmlns:p14="http://schemas.microsoft.com/office/powerpoint/2010/main" val="158433677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0" r:id="rId4"/>
    <p:sldLayoutId id="2147483655" r:id="rId5"/>
  </p:sldLayoutIdLst>
  <p:hf hdr="0" ftr="0" dt="0"/>
  <p:txStyles>
    <p:titleStyle>
      <a:lvl1pPr algn="l" defTabSz="457200" rtl="0" eaLnBrk="1" latinLnBrk="0" hangingPunct="1">
        <a:spcBef>
          <a:spcPct val="0"/>
        </a:spcBef>
        <a:buNone/>
        <a:defRPr sz="3000" kern="1200">
          <a:solidFill>
            <a:srgbClr val="CC0918"/>
          </a:solidFill>
          <a:latin typeface="Adelle MU"/>
          <a:ea typeface="+mj-ea"/>
          <a:cs typeface="Adelle MU"/>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delle MU" charset="0"/>
          <a:ea typeface="Adelle MU" charset="0"/>
          <a:cs typeface="Adelle MU" charset="0"/>
        </a:defRPr>
      </a:lvl1pPr>
      <a:lvl2pPr marL="742950" indent="-285750" algn="l" defTabSz="457200" rtl="0" eaLnBrk="1" latinLnBrk="0" hangingPunct="1">
        <a:spcBef>
          <a:spcPct val="20000"/>
        </a:spcBef>
        <a:buFont typeface="Arial"/>
        <a:buChar char="–"/>
        <a:defRPr sz="1400" kern="1200">
          <a:solidFill>
            <a:schemeClr val="tx1"/>
          </a:solidFill>
          <a:latin typeface="Adelle MU" charset="0"/>
          <a:ea typeface="Adelle MU" charset="0"/>
          <a:cs typeface="Adelle MU" charset="0"/>
        </a:defRPr>
      </a:lvl2pPr>
      <a:lvl3pPr marL="1143000" indent="-228600" algn="l" defTabSz="457200" rtl="0" eaLnBrk="1" latinLnBrk="0" hangingPunct="1">
        <a:spcBef>
          <a:spcPct val="20000"/>
        </a:spcBef>
        <a:buFont typeface="Arial"/>
        <a:buChar char="•"/>
        <a:defRPr sz="1200" kern="1200">
          <a:solidFill>
            <a:schemeClr val="tx1"/>
          </a:solidFill>
          <a:latin typeface="Adelle MU" charset="0"/>
          <a:ea typeface="Adelle MU" charset="0"/>
          <a:cs typeface="Adelle MU" charset="0"/>
        </a:defRPr>
      </a:lvl3pPr>
      <a:lvl4pPr marL="1600200" indent="-228600" algn="l" defTabSz="457200" rtl="0" eaLnBrk="1" latinLnBrk="0" hangingPunct="1">
        <a:spcBef>
          <a:spcPct val="20000"/>
        </a:spcBef>
        <a:buFont typeface="Arial"/>
        <a:buChar char="–"/>
        <a:defRPr sz="1200" kern="1200">
          <a:solidFill>
            <a:schemeClr val="tx1"/>
          </a:solidFill>
          <a:latin typeface="Adelle MU" charset="0"/>
          <a:ea typeface="Adelle MU" charset="0"/>
          <a:cs typeface="Adelle MU" charset="0"/>
        </a:defRPr>
      </a:lvl4pPr>
      <a:lvl5pPr marL="2057400" indent="-228600" algn="l" defTabSz="457200" rtl="0" eaLnBrk="1" latinLnBrk="0" hangingPunct="1">
        <a:spcBef>
          <a:spcPct val="20000"/>
        </a:spcBef>
        <a:buFont typeface="Arial"/>
        <a:buChar char="»"/>
        <a:defRPr sz="1200" kern="1200">
          <a:solidFill>
            <a:schemeClr val="tx1"/>
          </a:solidFill>
          <a:latin typeface="Adelle MU" charset="0"/>
          <a:ea typeface="Adelle MU" charset="0"/>
          <a:cs typeface="Adelle MU"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media" Target="../media/media2.mp4"/><Relationship Id="rId7"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4.xml"/><Relationship Id="rId4" Type="http://schemas.openxmlformats.org/officeDocument/2006/relationships/video" Target="../media/media2.mp4"/><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mailto:arthur.carvalho@miamioh.edu"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6.jpg"/><Relationship Id="rId7" Type="http://schemas.openxmlformats.org/officeDocument/2006/relationships/hyperlink" Target="http://www.pngall.com/university-png/download/56110" TargetMode="External"/><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creativecommons.org/licenses/by/3.0/" TargetMode="External"/><Relationship Id="rId10" Type="http://schemas.openxmlformats.org/officeDocument/2006/relationships/image" Target="../media/image49.png"/><Relationship Id="rId4" Type="http://schemas.openxmlformats.org/officeDocument/2006/relationships/hyperlink" Target="https://websitetemplate.org/blue-tech-template/" TargetMode="External"/><Relationship Id="rId9" Type="http://schemas.openxmlformats.org/officeDocument/2006/relationships/hyperlink" Target="https://www.flickr.com/photos/dannymol/15042207969"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371475" y="1554287"/>
            <a:ext cx="8460009" cy="2240592"/>
          </a:xfrm>
        </p:spPr>
        <p:txBody>
          <a:bodyPr>
            <a:normAutofit/>
          </a:bodyPr>
          <a:lstStyle/>
          <a:p>
            <a:r>
              <a:rPr lang="en-US" sz="3600" b="1" dirty="0"/>
              <a:t>Designing Fair and Inclusive NFT Projects: </a:t>
            </a:r>
            <a:r>
              <a:rPr lang="en-US" sz="3200" dirty="0"/>
              <a:t>The Case of Student-Athletes' Name, Image, and Likeness</a:t>
            </a:r>
            <a:endParaRPr lang="en-US" sz="3600" dirty="0">
              <a:ln w="15875">
                <a:solidFill>
                  <a:srgbClr val="CC0918"/>
                </a:solidFill>
              </a:ln>
              <a:noFill/>
            </a:endParaRPr>
          </a:p>
        </p:txBody>
      </p:sp>
      <p:pic>
        <p:nvPicPr>
          <p:cNvPr id="2" name="Picture 2" descr="Arthur Carvalho">
            <a:extLst>
              <a:ext uri="{FF2B5EF4-FFF2-40B4-BE49-F238E27FC236}">
                <a16:creationId xmlns:a16="http://schemas.microsoft.com/office/drawing/2014/main" id="{43239A96-6C6F-8143-3966-602629172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32" y="4302679"/>
            <a:ext cx="768927" cy="10252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uman Bhunia | CSE | CEC - Miami University">
            <a:extLst>
              <a:ext uri="{FF2B5EF4-FFF2-40B4-BE49-F238E27FC236}">
                <a16:creationId xmlns:a16="http://schemas.microsoft.com/office/drawing/2014/main" id="{F342A609-9FEC-9554-7AF2-FCB77F144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904" y="4295776"/>
            <a:ext cx="700414" cy="10506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244F01-FE94-499E-2C0C-EDDD89B209AE}"/>
              </a:ext>
            </a:extLst>
          </p:cNvPr>
          <p:cNvSpPr txBox="1"/>
          <p:nvPr/>
        </p:nvSpPr>
        <p:spPr>
          <a:xfrm>
            <a:off x="1800445" y="5326456"/>
            <a:ext cx="2440943" cy="646331"/>
          </a:xfrm>
          <a:prstGeom prst="rect">
            <a:avLst/>
          </a:prstGeom>
          <a:noFill/>
        </p:spPr>
        <p:txBody>
          <a:bodyPr wrap="square">
            <a:spAutoFit/>
          </a:bodyPr>
          <a:lstStyle/>
          <a:p>
            <a:pPr algn="ctr"/>
            <a:r>
              <a:rPr lang="en-US" dirty="0">
                <a:solidFill>
                  <a:srgbClr val="FF0000"/>
                </a:solidFill>
              </a:rPr>
              <a:t>Dr. </a:t>
            </a:r>
            <a:r>
              <a:rPr lang="en-US" dirty="0" err="1">
                <a:solidFill>
                  <a:srgbClr val="FF0000"/>
                </a:solidFill>
              </a:rPr>
              <a:t>Liudmila</a:t>
            </a:r>
            <a:r>
              <a:rPr lang="en-US" dirty="0">
                <a:solidFill>
                  <a:srgbClr val="FF0000"/>
                </a:solidFill>
              </a:rPr>
              <a:t> </a:t>
            </a:r>
            <a:r>
              <a:rPr lang="en-US" dirty="0" err="1">
                <a:solidFill>
                  <a:srgbClr val="FF0000"/>
                </a:solidFill>
              </a:rPr>
              <a:t>Zavolokina</a:t>
            </a:r>
            <a:endParaRPr lang="en-US" dirty="0">
              <a:solidFill>
                <a:srgbClr val="FF0000"/>
              </a:solidFill>
            </a:endParaRPr>
          </a:p>
          <a:p>
            <a:pPr algn="ctr"/>
            <a:r>
              <a:rPr lang="en-US" dirty="0">
                <a:solidFill>
                  <a:srgbClr val="FF0000"/>
                </a:solidFill>
              </a:rPr>
              <a:t>Univ. of Zurich</a:t>
            </a:r>
          </a:p>
        </p:txBody>
      </p:sp>
      <p:pic>
        <p:nvPicPr>
          <p:cNvPr id="7" name="Picture 6" descr="Academic Faculty Network | Blockchain Center of Excellence | University of  Arkansas">
            <a:extLst>
              <a:ext uri="{FF2B5EF4-FFF2-40B4-BE49-F238E27FC236}">
                <a16:creationId xmlns:a16="http://schemas.microsoft.com/office/drawing/2014/main" id="{4A3625D1-95E6-EC5D-293F-26E865DF9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9793" y="4293888"/>
            <a:ext cx="782248" cy="10325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00DD52-DDF0-D601-84E5-E7CA978CF538}"/>
              </a:ext>
            </a:extLst>
          </p:cNvPr>
          <p:cNvSpPr txBox="1"/>
          <p:nvPr/>
        </p:nvSpPr>
        <p:spPr>
          <a:xfrm>
            <a:off x="3880842" y="5334027"/>
            <a:ext cx="2440943" cy="646331"/>
          </a:xfrm>
          <a:prstGeom prst="rect">
            <a:avLst/>
          </a:prstGeom>
          <a:noFill/>
        </p:spPr>
        <p:txBody>
          <a:bodyPr wrap="square">
            <a:spAutoFit/>
          </a:bodyPr>
          <a:lstStyle/>
          <a:p>
            <a:pPr algn="ctr"/>
            <a:r>
              <a:rPr lang="en-US" dirty="0">
                <a:solidFill>
                  <a:srgbClr val="FF0000"/>
                </a:solidFill>
              </a:rPr>
              <a:t>Dr. Suman </a:t>
            </a:r>
            <a:r>
              <a:rPr lang="en-US" dirty="0" err="1">
                <a:solidFill>
                  <a:srgbClr val="FF0000"/>
                </a:solidFill>
              </a:rPr>
              <a:t>Bhunia</a:t>
            </a:r>
            <a:endParaRPr lang="en-US" dirty="0">
              <a:solidFill>
                <a:srgbClr val="FF0000"/>
              </a:solidFill>
            </a:endParaRPr>
          </a:p>
          <a:p>
            <a:pPr algn="ctr"/>
            <a:r>
              <a:rPr lang="en-US" dirty="0">
                <a:solidFill>
                  <a:srgbClr val="FF0000"/>
                </a:solidFill>
              </a:rPr>
              <a:t>Miami University</a:t>
            </a:r>
          </a:p>
        </p:txBody>
      </p:sp>
      <p:sp>
        <p:nvSpPr>
          <p:cNvPr id="9" name="TextBox 8">
            <a:extLst>
              <a:ext uri="{FF2B5EF4-FFF2-40B4-BE49-F238E27FC236}">
                <a16:creationId xmlns:a16="http://schemas.microsoft.com/office/drawing/2014/main" id="{ED24674C-C2E9-2A0F-F62F-82FE300B9BC9}"/>
              </a:ext>
            </a:extLst>
          </p:cNvPr>
          <p:cNvSpPr txBox="1"/>
          <p:nvPr/>
        </p:nvSpPr>
        <p:spPr>
          <a:xfrm>
            <a:off x="-274031" y="5330111"/>
            <a:ext cx="2440943" cy="646331"/>
          </a:xfrm>
          <a:prstGeom prst="rect">
            <a:avLst/>
          </a:prstGeom>
          <a:noFill/>
        </p:spPr>
        <p:txBody>
          <a:bodyPr wrap="square">
            <a:spAutoFit/>
          </a:bodyPr>
          <a:lstStyle/>
          <a:p>
            <a:pPr algn="ctr"/>
            <a:r>
              <a:rPr lang="en-US" dirty="0">
                <a:solidFill>
                  <a:srgbClr val="FF0000"/>
                </a:solidFill>
              </a:rPr>
              <a:t>Dr. Arthur Carvalho</a:t>
            </a:r>
          </a:p>
          <a:p>
            <a:pPr algn="ctr"/>
            <a:r>
              <a:rPr lang="en-US" dirty="0">
                <a:solidFill>
                  <a:srgbClr val="FF0000"/>
                </a:solidFill>
              </a:rPr>
              <a:t>Miami University</a:t>
            </a:r>
          </a:p>
        </p:txBody>
      </p:sp>
      <p:pic>
        <p:nvPicPr>
          <p:cNvPr id="6" name="Picture 4">
            <a:extLst>
              <a:ext uri="{FF2B5EF4-FFF2-40B4-BE49-F238E27FC236}">
                <a16:creationId xmlns:a16="http://schemas.microsoft.com/office/drawing/2014/main" id="{3BF4F31E-7840-CAD6-A0DB-758717D7A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264" y="4254900"/>
            <a:ext cx="785604" cy="11774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1C32E4-EFB2-9C4B-3407-C71FA1CC2B16}"/>
              </a:ext>
            </a:extLst>
          </p:cNvPr>
          <p:cNvSpPr txBox="1"/>
          <p:nvPr/>
        </p:nvSpPr>
        <p:spPr>
          <a:xfrm>
            <a:off x="7316874" y="5384202"/>
            <a:ext cx="2286000" cy="923330"/>
          </a:xfrm>
          <a:prstGeom prst="rect">
            <a:avLst/>
          </a:prstGeom>
          <a:noFill/>
        </p:spPr>
        <p:txBody>
          <a:bodyPr wrap="square">
            <a:spAutoFit/>
          </a:bodyPr>
          <a:lstStyle/>
          <a:p>
            <a:pPr algn="ctr"/>
            <a:r>
              <a:rPr lang="en-US" dirty="0">
                <a:solidFill>
                  <a:srgbClr val="FF0000"/>
                </a:solidFill>
              </a:rPr>
              <a:t>Nithi Y.</a:t>
            </a:r>
          </a:p>
          <a:p>
            <a:pPr algn="ctr"/>
            <a:r>
              <a:rPr lang="en-US" dirty="0">
                <a:solidFill>
                  <a:srgbClr val="FF0000"/>
                </a:solidFill>
              </a:rPr>
              <a:t>Univ. of Zurich</a:t>
            </a:r>
          </a:p>
          <a:p>
            <a:endParaRPr lang="en-US" dirty="0"/>
          </a:p>
        </p:txBody>
      </p:sp>
      <p:sp>
        <p:nvSpPr>
          <p:cNvPr id="11" name="TextBox 10">
            <a:extLst>
              <a:ext uri="{FF2B5EF4-FFF2-40B4-BE49-F238E27FC236}">
                <a16:creationId xmlns:a16="http://schemas.microsoft.com/office/drawing/2014/main" id="{82949D8B-4DEF-52E2-AE5E-A68DBC8370A0}"/>
              </a:ext>
            </a:extLst>
          </p:cNvPr>
          <p:cNvSpPr txBox="1"/>
          <p:nvPr/>
        </p:nvSpPr>
        <p:spPr>
          <a:xfrm>
            <a:off x="5904665" y="5361822"/>
            <a:ext cx="1823910" cy="646331"/>
          </a:xfrm>
          <a:prstGeom prst="rect">
            <a:avLst/>
          </a:prstGeom>
          <a:noFill/>
        </p:spPr>
        <p:txBody>
          <a:bodyPr wrap="square">
            <a:spAutoFit/>
          </a:bodyPr>
          <a:lstStyle/>
          <a:p>
            <a:pPr algn="ctr"/>
            <a:r>
              <a:rPr lang="en-US" dirty="0" err="1">
                <a:solidFill>
                  <a:srgbClr val="FF0000"/>
                </a:solidFill>
              </a:rPr>
              <a:t>Monu</a:t>
            </a:r>
            <a:r>
              <a:rPr lang="en-US" dirty="0">
                <a:solidFill>
                  <a:srgbClr val="FF0000"/>
                </a:solidFill>
              </a:rPr>
              <a:t> C. </a:t>
            </a:r>
          </a:p>
          <a:p>
            <a:pPr algn="ctr"/>
            <a:r>
              <a:rPr lang="en-US" dirty="0">
                <a:solidFill>
                  <a:srgbClr val="FF0000"/>
                </a:solidFill>
              </a:rPr>
              <a:t>Miami University</a:t>
            </a:r>
          </a:p>
        </p:txBody>
      </p:sp>
      <p:pic>
        <p:nvPicPr>
          <p:cNvPr id="12" name="Picture 2" descr="400+ ملفًا شخصيًا يحتوي على “Monu” | LinkedIn">
            <a:extLst>
              <a:ext uri="{FF2B5EF4-FFF2-40B4-BE49-F238E27FC236}">
                <a16:creationId xmlns:a16="http://schemas.microsoft.com/office/drawing/2014/main" id="{BB2129E1-46A3-E8F4-4D72-7A6F525C31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439" y="4281723"/>
            <a:ext cx="1118696" cy="111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60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CE2659-7B33-D97D-D4F5-934BF038C12F}"/>
              </a:ext>
            </a:extLst>
          </p:cNvPr>
          <p:cNvSpPr>
            <a:spLocks noGrp="1"/>
          </p:cNvSpPr>
          <p:nvPr>
            <p:ph idx="1"/>
          </p:nvPr>
        </p:nvSpPr>
        <p:spPr>
          <a:xfrm>
            <a:off x="457200" y="1065591"/>
            <a:ext cx="8229600" cy="4869160"/>
          </a:xfrm>
        </p:spPr>
        <p:txBody>
          <a:bodyPr>
            <a:normAutofit lnSpcReduction="10000"/>
          </a:bodyPr>
          <a:lstStyle/>
          <a:p>
            <a:r>
              <a:rPr lang="en-US" dirty="0"/>
              <a:t>Design Science</a:t>
            </a:r>
          </a:p>
          <a:p>
            <a:pPr lvl="1"/>
            <a:r>
              <a:rPr lang="en-US" dirty="0" err="1">
                <a:latin typeface="Arabic Typesetting" panose="03020402040406030203" pitchFamily="66" charset="-78"/>
                <a:cs typeface="Arabic Typesetting" panose="03020402040406030203" pitchFamily="66" charset="-78"/>
              </a:rPr>
              <a:t>Peffers</a:t>
            </a:r>
            <a:r>
              <a:rPr lang="en-US" dirty="0">
                <a:latin typeface="Arabic Typesetting" panose="03020402040406030203" pitchFamily="66" charset="-78"/>
                <a:cs typeface="Arabic Typesetting" panose="03020402040406030203" pitchFamily="66" charset="-78"/>
              </a:rPr>
              <a:t> K, </a:t>
            </a:r>
            <a:r>
              <a:rPr lang="en-US" dirty="0" err="1">
                <a:latin typeface="Arabic Typesetting" panose="03020402040406030203" pitchFamily="66" charset="-78"/>
                <a:cs typeface="Arabic Typesetting" panose="03020402040406030203" pitchFamily="66" charset="-78"/>
              </a:rPr>
              <a:t>Tuunanen</a:t>
            </a:r>
            <a:r>
              <a:rPr lang="en-US" dirty="0">
                <a:latin typeface="Arabic Typesetting" panose="03020402040406030203" pitchFamily="66" charset="-78"/>
                <a:cs typeface="Arabic Typesetting" panose="03020402040406030203" pitchFamily="66" charset="-78"/>
              </a:rPr>
              <a:t> T, </a:t>
            </a:r>
            <a:r>
              <a:rPr lang="en-US" dirty="0" err="1">
                <a:latin typeface="Arabic Typesetting" panose="03020402040406030203" pitchFamily="66" charset="-78"/>
                <a:cs typeface="Arabic Typesetting" panose="03020402040406030203" pitchFamily="66" charset="-78"/>
              </a:rPr>
              <a:t>Rothenberger</a:t>
            </a:r>
            <a:r>
              <a:rPr lang="en-US" dirty="0">
                <a:latin typeface="Arabic Typesetting" panose="03020402040406030203" pitchFamily="66" charset="-78"/>
                <a:cs typeface="Arabic Typesetting" panose="03020402040406030203" pitchFamily="66" charset="-78"/>
              </a:rPr>
              <a:t> MA, Chatterjee S (2007) “A Design Science Research Methodology for Information Systems Research,” </a:t>
            </a:r>
            <a:r>
              <a:rPr lang="en-US" i="1" dirty="0">
                <a:latin typeface="Arabic Typesetting" panose="03020402040406030203" pitchFamily="66" charset="-78"/>
                <a:cs typeface="Arabic Typesetting" panose="03020402040406030203" pitchFamily="66" charset="-78"/>
              </a:rPr>
              <a:t>Journal of Management Information Systems</a:t>
            </a:r>
            <a:r>
              <a:rPr lang="en-US" dirty="0">
                <a:latin typeface="Arabic Typesetting" panose="03020402040406030203" pitchFamily="66" charset="-78"/>
                <a:cs typeface="Arabic Typesetting" panose="03020402040406030203" pitchFamily="66" charset="-78"/>
              </a:rPr>
              <a:t> 24(3):45–77.</a:t>
            </a:r>
          </a:p>
          <a:p>
            <a:pPr lvl="1"/>
            <a:endParaRPr lang="en-US" dirty="0"/>
          </a:p>
          <a:p>
            <a:r>
              <a:rPr lang="en-US" dirty="0"/>
              <a:t>Steps</a:t>
            </a:r>
          </a:p>
          <a:p>
            <a:pPr marL="914400" lvl="1" indent="-457200">
              <a:buFont typeface="+mj-lt"/>
              <a:buAutoNum type="arabicPeriod"/>
            </a:pPr>
            <a:r>
              <a:rPr lang="en-US" dirty="0"/>
              <a:t>Problem identification</a:t>
            </a:r>
          </a:p>
          <a:p>
            <a:pPr marL="914400" lvl="1" indent="-457200">
              <a:buFont typeface="+mj-lt"/>
              <a:buAutoNum type="arabicPeriod"/>
            </a:pPr>
            <a:r>
              <a:rPr lang="en-US" dirty="0"/>
              <a:t>Objectives for a solution</a:t>
            </a:r>
          </a:p>
          <a:p>
            <a:pPr marL="914400" lvl="1" indent="-457200">
              <a:buFont typeface="+mj-lt"/>
              <a:buAutoNum type="arabicPeriod"/>
            </a:pPr>
            <a:r>
              <a:rPr lang="en-US" dirty="0"/>
              <a:t>Design of the artifact</a:t>
            </a:r>
          </a:p>
          <a:p>
            <a:pPr marL="914400" lvl="1" indent="-457200">
              <a:buFont typeface="+mj-lt"/>
              <a:buAutoNum type="arabicPeriod"/>
            </a:pPr>
            <a:r>
              <a:rPr lang="en-US" dirty="0"/>
              <a:t>Demonstration of the artifact</a:t>
            </a:r>
          </a:p>
          <a:p>
            <a:pPr marL="914400" lvl="1" indent="-457200">
              <a:buFont typeface="+mj-lt"/>
              <a:buAutoNum type="arabicPeriod"/>
            </a:pPr>
            <a:r>
              <a:rPr lang="en-US" dirty="0"/>
              <a:t>Evaluation of the artifact</a:t>
            </a:r>
          </a:p>
          <a:p>
            <a:pPr marL="914400" lvl="1" indent="-457200">
              <a:buFont typeface="+mj-lt"/>
              <a:buAutoNum type="arabicPeriod"/>
            </a:pPr>
            <a:r>
              <a:rPr lang="en-US" dirty="0"/>
              <a:t>Communication</a:t>
            </a:r>
          </a:p>
          <a:p>
            <a:pPr lvl="1"/>
            <a:endParaRPr lang="en-US" dirty="0">
              <a:latin typeface="Arabic Typesetting" panose="03020402040406030203" pitchFamily="66" charset="-78"/>
              <a:cs typeface="Arabic Typesetting" panose="03020402040406030203" pitchFamily="66" charset="-78"/>
            </a:endParaRPr>
          </a:p>
        </p:txBody>
      </p:sp>
      <p:sp>
        <p:nvSpPr>
          <p:cNvPr id="3" name="Slide Number Placeholder 2">
            <a:extLst>
              <a:ext uri="{FF2B5EF4-FFF2-40B4-BE49-F238E27FC236}">
                <a16:creationId xmlns:a16="http://schemas.microsoft.com/office/drawing/2014/main" id="{342FF8B6-514A-B4E5-3686-1C7B56274023}"/>
              </a:ext>
            </a:extLst>
          </p:cNvPr>
          <p:cNvSpPr>
            <a:spLocks noGrp="1"/>
          </p:cNvSpPr>
          <p:nvPr>
            <p:ph type="sldNum" sz="quarter" idx="12"/>
          </p:nvPr>
        </p:nvSpPr>
        <p:spPr/>
        <p:txBody>
          <a:bodyPr/>
          <a:lstStyle/>
          <a:p>
            <a:fld id="{A53F19B0-6C95-A149-A5C9-2F2EFDD04E58}" type="slidenum">
              <a:rPr lang="en-US" smtClean="0"/>
              <a:pPr/>
              <a:t>10</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E9488035-FFE4-C5CD-6BE0-852E6C1889F9}"/>
              </a:ext>
            </a:extLst>
          </p:cNvPr>
          <p:cNvSpPr>
            <a:spLocks noGrp="1"/>
          </p:cNvSpPr>
          <p:nvPr>
            <p:ph type="title"/>
          </p:nvPr>
        </p:nvSpPr>
        <p:spPr/>
        <p:txBody>
          <a:bodyPr/>
          <a:lstStyle/>
          <a:p>
            <a:r>
              <a:rPr lang="en-US" dirty="0"/>
              <a:t>Research Methodology</a:t>
            </a:r>
            <a:br>
              <a:rPr lang="en-US" dirty="0"/>
            </a:br>
            <a:endParaRPr lang="en-US" dirty="0"/>
          </a:p>
        </p:txBody>
      </p:sp>
    </p:spTree>
    <p:extLst>
      <p:ext uri="{BB962C8B-B14F-4D97-AF65-F5344CB8AC3E}">
        <p14:creationId xmlns:p14="http://schemas.microsoft.com/office/powerpoint/2010/main" val="341520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500"/>
                                        <p:tgtEl>
                                          <p:spTgt spid="2">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fade">
                                      <p:cBhvr>
                                        <p:cTn id="2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FACE7E-D785-247C-6B7E-EF3BA30200D3}"/>
              </a:ext>
            </a:extLst>
          </p:cNvPr>
          <p:cNvSpPr>
            <a:spLocks noGrp="1"/>
          </p:cNvSpPr>
          <p:nvPr>
            <p:ph idx="1"/>
          </p:nvPr>
        </p:nvSpPr>
        <p:spPr/>
        <p:txBody>
          <a:bodyPr>
            <a:normAutofit lnSpcReduction="10000"/>
          </a:bodyPr>
          <a:lstStyle/>
          <a:p>
            <a:r>
              <a:rPr lang="en-US" dirty="0"/>
              <a:t>Problem identification</a:t>
            </a:r>
          </a:p>
          <a:p>
            <a:pPr lvl="1"/>
            <a:r>
              <a:rPr lang="en-US" dirty="0">
                <a:latin typeface="+mj-lt"/>
              </a:rPr>
              <a:t>“</a:t>
            </a:r>
            <a:r>
              <a:rPr lang="en-US" i="1" dirty="0">
                <a:latin typeface="+mj-lt"/>
              </a:rPr>
              <a:t>Define the specific research problem and justify the value of a solution” </a:t>
            </a:r>
            <a:r>
              <a:rPr lang="en-US" dirty="0">
                <a:latin typeface="+mj-lt"/>
              </a:rPr>
              <a:t>(</a:t>
            </a:r>
            <a:r>
              <a:rPr lang="en-US" dirty="0" err="1">
                <a:latin typeface="+mj-lt"/>
              </a:rPr>
              <a:t>Peffers</a:t>
            </a:r>
            <a:r>
              <a:rPr lang="en-US" dirty="0">
                <a:latin typeface="+mj-lt"/>
              </a:rPr>
              <a:t> </a:t>
            </a:r>
            <a:r>
              <a:rPr lang="en-US" i="1" dirty="0">
                <a:latin typeface="+mj-lt"/>
              </a:rPr>
              <a:t>et al</a:t>
            </a:r>
            <a:r>
              <a:rPr lang="en-US" dirty="0">
                <a:latin typeface="+mj-lt"/>
              </a:rPr>
              <a:t>., 2007)</a:t>
            </a:r>
          </a:p>
          <a:p>
            <a:endParaRPr lang="en-US" dirty="0"/>
          </a:p>
          <a:p>
            <a:r>
              <a:rPr lang="en-US" dirty="0"/>
              <a:t>Objectives for a solution</a:t>
            </a:r>
          </a:p>
          <a:p>
            <a:pPr lvl="1"/>
            <a:r>
              <a:rPr lang="en-US" dirty="0">
                <a:latin typeface="+mj-lt"/>
              </a:rPr>
              <a:t>“</a:t>
            </a:r>
            <a:r>
              <a:rPr lang="en-US" i="1" dirty="0">
                <a:latin typeface="+mj-lt"/>
              </a:rPr>
              <a:t>Infer the objectives of a solution from the problem definition and knowledge of what is possible and feasible</a:t>
            </a:r>
            <a:r>
              <a:rPr lang="en-US" dirty="0">
                <a:latin typeface="+mj-lt"/>
              </a:rPr>
              <a:t>” (</a:t>
            </a:r>
            <a:r>
              <a:rPr lang="en-US" dirty="0" err="1">
                <a:latin typeface="+mj-lt"/>
              </a:rPr>
              <a:t>Peffers</a:t>
            </a:r>
            <a:r>
              <a:rPr lang="en-US" dirty="0">
                <a:latin typeface="+mj-lt"/>
              </a:rPr>
              <a:t> </a:t>
            </a:r>
            <a:r>
              <a:rPr lang="en-US" i="1" dirty="0">
                <a:latin typeface="+mj-lt"/>
              </a:rPr>
              <a:t>et al</a:t>
            </a:r>
            <a:r>
              <a:rPr lang="en-US" dirty="0">
                <a:latin typeface="+mj-lt"/>
              </a:rPr>
              <a:t>., 2007)</a:t>
            </a:r>
          </a:p>
          <a:p>
            <a:pPr lvl="1"/>
            <a:r>
              <a:rPr lang="en-US" dirty="0"/>
              <a:t>Defined in terms of </a:t>
            </a:r>
            <a:r>
              <a:rPr lang="en-US" b="1" dirty="0"/>
              <a:t>design principles</a:t>
            </a:r>
          </a:p>
          <a:p>
            <a:pPr lvl="2"/>
            <a:r>
              <a:rPr lang="en-US" dirty="0"/>
              <a:t>An artifact’s generic capabilities that address the previously defined problems</a:t>
            </a:r>
          </a:p>
          <a:p>
            <a:pPr lvl="1"/>
            <a:endParaRPr lang="en-US" dirty="0"/>
          </a:p>
          <a:p>
            <a:endParaRPr lang="en-US" dirty="0"/>
          </a:p>
          <a:p>
            <a:pPr lvl="1"/>
            <a:endParaRPr lang="en-US" dirty="0"/>
          </a:p>
          <a:p>
            <a:pPr marL="0" indent="0">
              <a:buNone/>
            </a:pPr>
            <a:endParaRPr lang="en-US" i="1" dirty="0"/>
          </a:p>
        </p:txBody>
      </p:sp>
      <p:sp>
        <p:nvSpPr>
          <p:cNvPr id="3" name="Slide Number Placeholder 2">
            <a:extLst>
              <a:ext uri="{FF2B5EF4-FFF2-40B4-BE49-F238E27FC236}">
                <a16:creationId xmlns:a16="http://schemas.microsoft.com/office/drawing/2014/main" id="{2B0F158B-CCC8-E4FE-E60F-5E4D025B29BC}"/>
              </a:ext>
            </a:extLst>
          </p:cNvPr>
          <p:cNvSpPr>
            <a:spLocks noGrp="1"/>
          </p:cNvSpPr>
          <p:nvPr>
            <p:ph type="sldNum" sz="quarter" idx="12"/>
          </p:nvPr>
        </p:nvSpPr>
        <p:spPr/>
        <p:txBody>
          <a:bodyPr/>
          <a:lstStyle/>
          <a:p>
            <a:fld id="{A53F19B0-6C95-A149-A5C9-2F2EFDD04E58}" type="slidenum">
              <a:rPr lang="en-US" smtClean="0"/>
              <a:pPr/>
              <a:t>11</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FAB6E5CF-484C-318C-9E4A-09B39E0694B0}"/>
              </a:ext>
            </a:extLst>
          </p:cNvPr>
          <p:cNvSpPr>
            <a:spLocks noGrp="1"/>
          </p:cNvSpPr>
          <p:nvPr>
            <p:ph type="title"/>
          </p:nvPr>
        </p:nvSpPr>
        <p:spPr>
          <a:xfrm>
            <a:off x="337931" y="302650"/>
            <a:ext cx="8664483" cy="565713"/>
          </a:xfrm>
        </p:spPr>
        <p:txBody>
          <a:bodyPr/>
          <a:lstStyle/>
          <a:p>
            <a:r>
              <a:rPr lang="en-US" dirty="0"/>
              <a:t>Problem Identification &amp; Objectives for a Solution</a:t>
            </a:r>
          </a:p>
        </p:txBody>
      </p:sp>
    </p:spTree>
    <p:extLst>
      <p:ext uri="{BB962C8B-B14F-4D97-AF65-F5344CB8AC3E}">
        <p14:creationId xmlns:p14="http://schemas.microsoft.com/office/powerpoint/2010/main" val="691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FACE7E-D785-247C-6B7E-EF3BA30200D3}"/>
              </a:ext>
            </a:extLst>
          </p:cNvPr>
          <p:cNvSpPr>
            <a:spLocks noGrp="1"/>
          </p:cNvSpPr>
          <p:nvPr>
            <p:ph idx="1"/>
          </p:nvPr>
        </p:nvSpPr>
        <p:spPr/>
        <p:txBody>
          <a:bodyPr>
            <a:normAutofit/>
          </a:bodyPr>
          <a:lstStyle/>
          <a:p>
            <a:r>
              <a:rPr lang="en-US" dirty="0"/>
              <a:t>Semi-structured interviews with 12 student-athletes</a:t>
            </a:r>
          </a:p>
          <a:p>
            <a:pPr lvl="1"/>
            <a:r>
              <a:rPr lang="en-US" dirty="0"/>
              <a:t>Four different academic institutions in the United States</a:t>
            </a:r>
          </a:p>
          <a:p>
            <a:pPr lvl="1"/>
            <a:r>
              <a:rPr lang="en-US" dirty="0"/>
              <a:t>Division I players</a:t>
            </a:r>
          </a:p>
          <a:p>
            <a:endParaRPr lang="en-US" i="1" dirty="0"/>
          </a:p>
        </p:txBody>
      </p:sp>
      <p:sp>
        <p:nvSpPr>
          <p:cNvPr id="3" name="Slide Number Placeholder 2">
            <a:extLst>
              <a:ext uri="{FF2B5EF4-FFF2-40B4-BE49-F238E27FC236}">
                <a16:creationId xmlns:a16="http://schemas.microsoft.com/office/drawing/2014/main" id="{2B0F158B-CCC8-E4FE-E60F-5E4D025B29BC}"/>
              </a:ext>
            </a:extLst>
          </p:cNvPr>
          <p:cNvSpPr>
            <a:spLocks noGrp="1"/>
          </p:cNvSpPr>
          <p:nvPr>
            <p:ph type="sldNum" sz="quarter" idx="12"/>
          </p:nvPr>
        </p:nvSpPr>
        <p:spPr/>
        <p:txBody>
          <a:bodyPr/>
          <a:lstStyle/>
          <a:p>
            <a:fld id="{A53F19B0-6C95-A149-A5C9-2F2EFDD04E58}" type="slidenum">
              <a:rPr lang="en-US" smtClean="0"/>
              <a:pPr/>
              <a:t>12</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FAB6E5CF-484C-318C-9E4A-09B39E0694B0}"/>
              </a:ext>
            </a:extLst>
          </p:cNvPr>
          <p:cNvSpPr>
            <a:spLocks noGrp="1"/>
          </p:cNvSpPr>
          <p:nvPr>
            <p:ph type="title"/>
          </p:nvPr>
        </p:nvSpPr>
        <p:spPr>
          <a:xfrm>
            <a:off x="337932" y="302650"/>
            <a:ext cx="8458006" cy="565713"/>
          </a:xfrm>
        </p:spPr>
        <p:txBody>
          <a:bodyPr/>
          <a:lstStyle/>
          <a:p>
            <a:r>
              <a:rPr lang="en-US" dirty="0"/>
              <a:t>Problem Identification &amp; Objectives for a Solution</a:t>
            </a:r>
          </a:p>
        </p:txBody>
      </p:sp>
      <p:pic>
        <p:nvPicPr>
          <p:cNvPr id="5" name="Picture 4">
            <a:extLst>
              <a:ext uri="{FF2B5EF4-FFF2-40B4-BE49-F238E27FC236}">
                <a16:creationId xmlns:a16="http://schemas.microsoft.com/office/drawing/2014/main" id="{7B898B20-63BA-880F-A23D-DAFE6884B584}"/>
              </a:ext>
            </a:extLst>
          </p:cNvPr>
          <p:cNvPicPr>
            <a:picLocks noChangeAspect="1"/>
          </p:cNvPicPr>
          <p:nvPr/>
        </p:nvPicPr>
        <p:blipFill>
          <a:blip r:embed="rId2"/>
          <a:stretch>
            <a:fillRect/>
          </a:stretch>
        </p:blipFill>
        <p:spPr>
          <a:xfrm>
            <a:off x="1585453" y="2554460"/>
            <a:ext cx="3469206" cy="3429000"/>
          </a:xfrm>
          <a:prstGeom prst="rect">
            <a:avLst/>
          </a:prstGeom>
        </p:spPr>
      </p:pic>
    </p:spTree>
    <p:extLst>
      <p:ext uri="{BB962C8B-B14F-4D97-AF65-F5344CB8AC3E}">
        <p14:creationId xmlns:p14="http://schemas.microsoft.com/office/powerpoint/2010/main" val="42102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061D2-199D-5847-4439-4507DB26A1F6}"/>
              </a:ext>
            </a:extLst>
          </p:cNvPr>
          <p:cNvSpPr>
            <a:spLocks noGrp="1"/>
          </p:cNvSpPr>
          <p:nvPr>
            <p:ph idx="1"/>
          </p:nvPr>
        </p:nvSpPr>
        <p:spPr>
          <a:xfrm>
            <a:off x="457200" y="1065590"/>
            <a:ext cx="8229600" cy="4904557"/>
          </a:xfrm>
        </p:spPr>
        <p:txBody>
          <a:bodyPr>
            <a:normAutofit lnSpcReduction="10000"/>
          </a:bodyPr>
          <a:lstStyle/>
          <a:p>
            <a:r>
              <a:rPr lang="en-US" dirty="0"/>
              <a:t>Sample questions:</a:t>
            </a:r>
          </a:p>
          <a:p>
            <a:pPr lvl="1"/>
            <a:r>
              <a:rPr lang="en-US" i="1" dirty="0"/>
              <a:t>“What is your opinion on the recently proposed changes to name-image-likeness (NIL) regulations by the NCAA?”</a:t>
            </a:r>
          </a:p>
          <a:p>
            <a:pPr lvl="1"/>
            <a:r>
              <a:rPr lang="en-US" dirty="0"/>
              <a:t>“</a:t>
            </a:r>
            <a:r>
              <a:rPr lang="en-US" i="1" dirty="0"/>
              <a:t>Among all the student-athletes, who do you think will benefit the most financially from the NCAA’s recent changes to NIL regulations?”</a:t>
            </a:r>
          </a:p>
          <a:p>
            <a:endParaRPr lang="en-US" dirty="0"/>
          </a:p>
          <a:p>
            <a:r>
              <a:rPr lang="en-US" dirty="0"/>
              <a:t>Summary of the main findings:</a:t>
            </a:r>
          </a:p>
          <a:p>
            <a:pPr lvl="1"/>
            <a:r>
              <a:rPr lang="en-US" dirty="0"/>
              <a:t>Consensus on the positivity of the NIL regulatory changes</a:t>
            </a:r>
          </a:p>
          <a:p>
            <a:pPr lvl="1"/>
            <a:r>
              <a:rPr lang="en-US" dirty="0"/>
              <a:t>Consensus on who will profit from NIL deals</a:t>
            </a:r>
          </a:p>
          <a:p>
            <a:pPr lvl="2"/>
            <a:r>
              <a:rPr lang="en-US" dirty="0"/>
              <a:t>Most popular athletes from the most popular sports</a:t>
            </a:r>
          </a:p>
          <a:p>
            <a:pPr lvl="1"/>
            <a:r>
              <a:rPr lang="en-US" dirty="0"/>
              <a:t>Agreement that athletes should be rewarded differently</a:t>
            </a:r>
          </a:p>
          <a:p>
            <a:pPr lvl="1"/>
            <a:endParaRPr lang="en-US" dirty="0"/>
          </a:p>
          <a:p>
            <a:endParaRPr lang="en-US" dirty="0"/>
          </a:p>
        </p:txBody>
      </p:sp>
      <p:sp>
        <p:nvSpPr>
          <p:cNvPr id="3" name="Slide Number Placeholder 2">
            <a:extLst>
              <a:ext uri="{FF2B5EF4-FFF2-40B4-BE49-F238E27FC236}">
                <a16:creationId xmlns:a16="http://schemas.microsoft.com/office/drawing/2014/main" id="{1A719704-2084-71F5-D32B-61E124CA3AF0}"/>
              </a:ext>
            </a:extLst>
          </p:cNvPr>
          <p:cNvSpPr>
            <a:spLocks noGrp="1"/>
          </p:cNvSpPr>
          <p:nvPr>
            <p:ph type="sldNum" sz="quarter" idx="12"/>
          </p:nvPr>
        </p:nvSpPr>
        <p:spPr/>
        <p:txBody>
          <a:bodyPr/>
          <a:lstStyle/>
          <a:p>
            <a:fld id="{A53F19B0-6C95-A149-A5C9-2F2EFDD04E58}" type="slidenum">
              <a:rPr lang="en-US" smtClean="0"/>
              <a:pPr/>
              <a:t>13</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29495E76-1432-0B0C-5EA6-DD66ECB92831}"/>
              </a:ext>
            </a:extLst>
          </p:cNvPr>
          <p:cNvSpPr>
            <a:spLocks noGrp="1"/>
          </p:cNvSpPr>
          <p:nvPr>
            <p:ph type="title"/>
          </p:nvPr>
        </p:nvSpPr>
        <p:spPr>
          <a:xfrm>
            <a:off x="337931" y="302650"/>
            <a:ext cx="8617289" cy="565713"/>
          </a:xfrm>
        </p:spPr>
        <p:txBody>
          <a:bodyPr/>
          <a:lstStyle/>
          <a:p>
            <a:r>
              <a:rPr lang="en-US" dirty="0"/>
              <a:t>Problem Identification &amp; Objectives for a Solution</a:t>
            </a:r>
          </a:p>
        </p:txBody>
      </p:sp>
    </p:spTree>
    <p:extLst>
      <p:ext uri="{BB962C8B-B14F-4D97-AF65-F5344CB8AC3E}">
        <p14:creationId xmlns:p14="http://schemas.microsoft.com/office/powerpoint/2010/main" val="369644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2">
                                            <p:txEl>
                                              <p:pRg st="0" end="0"/>
                                            </p:txEl>
                                          </p:spTgt>
                                        </p:tgtEl>
                                        <p:attrNameLst>
                                          <p:attrName>style.opacity</p:attrName>
                                        </p:attrNameLst>
                                      </p:cBhvr>
                                      <p:to>
                                        <p:strVal val="0.25"/>
                                      </p:to>
                                    </p:set>
                                    <p:animEffect filter="image" prLst="opacity: 0.25">
                                      <p:cBhvr rctx="IE">
                                        <p:cTn id="17" dur="indefinite"/>
                                        <p:tgtEl>
                                          <p:spTgt spid="2">
                                            <p:txEl>
                                              <p:pRg st="0" end="0"/>
                                            </p:txEl>
                                          </p:spTgt>
                                        </p:tgtEl>
                                      </p:cBhvr>
                                    </p:animEffect>
                                  </p:childTnLst>
                                </p:cTn>
                              </p:par>
                              <p:par>
                                <p:cTn id="18" presetID="9" presetClass="emph" presetSubtype="0" nodeType="withEffect">
                                  <p:stCondLst>
                                    <p:cond delay="0"/>
                                  </p:stCondLst>
                                  <p:childTnLst>
                                    <p:set>
                                      <p:cBhvr>
                                        <p:cTn id="19" dur="indefinite"/>
                                        <p:tgtEl>
                                          <p:spTgt spid="2">
                                            <p:txEl>
                                              <p:pRg st="1" end="1"/>
                                            </p:txEl>
                                          </p:spTgt>
                                        </p:tgtEl>
                                        <p:attrNameLst>
                                          <p:attrName>style.opacity</p:attrName>
                                        </p:attrNameLst>
                                      </p:cBhvr>
                                      <p:to>
                                        <p:strVal val="0.25"/>
                                      </p:to>
                                    </p:set>
                                    <p:animEffect filter="image" prLst="opacity: 0.25">
                                      <p:cBhvr rctx="IE">
                                        <p:cTn id="20" dur="indefinite"/>
                                        <p:tgtEl>
                                          <p:spTgt spid="2">
                                            <p:txEl>
                                              <p:pRg st="1" end="1"/>
                                            </p:txEl>
                                          </p:spTgt>
                                        </p:tgtEl>
                                      </p:cBhvr>
                                    </p:animEffect>
                                  </p:childTnLst>
                                </p:cTn>
                              </p:par>
                              <p:par>
                                <p:cTn id="21" presetID="9" presetClass="emph" presetSubtype="0" nodeType="withEffect">
                                  <p:stCondLst>
                                    <p:cond delay="0"/>
                                  </p:stCondLst>
                                  <p:childTnLst>
                                    <p:set>
                                      <p:cBhvr>
                                        <p:cTn id="22" dur="indefinite"/>
                                        <p:tgtEl>
                                          <p:spTgt spid="2">
                                            <p:txEl>
                                              <p:pRg st="2" end="2"/>
                                            </p:txEl>
                                          </p:spTgt>
                                        </p:tgtEl>
                                        <p:attrNameLst>
                                          <p:attrName>style.opacity</p:attrName>
                                        </p:attrNameLst>
                                      </p:cBhvr>
                                      <p:to>
                                        <p:strVal val="0.25"/>
                                      </p:to>
                                    </p:set>
                                    <p:animEffect filter="image" prLst="opacity: 0.25">
                                      <p:cBhvr rctx="IE">
                                        <p:cTn id="23" dur="indefinite"/>
                                        <p:tgtEl>
                                          <p:spTgt spid="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E8FBA-96E1-635A-56DF-AB5B529743C8}"/>
              </a:ext>
            </a:extLst>
          </p:cNvPr>
          <p:cNvSpPr>
            <a:spLocks noGrp="1"/>
          </p:cNvSpPr>
          <p:nvPr>
            <p:ph idx="1"/>
          </p:nvPr>
        </p:nvSpPr>
        <p:spPr/>
        <p:txBody>
          <a:bodyPr/>
          <a:lstStyle/>
          <a:p>
            <a:r>
              <a:rPr lang="en-US" dirty="0"/>
              <a:t>Sample answer:</a:t>
            </a:r>
          </a:p>
          <a:p>
            <a:pPr marL="0" indent="0" algn="ctr">
              <a:buNone/>
            </a:pPr>
            <a:r>
              <a:rPr lang="en-US" sz="2200" i="1" dirty="0">
                <a:latin typeface="+mj-lt"/>
                <a:ea typeface="Batang" panose="020B0503020000020004" pitchFamily="18" charset="-127"/>
              </a:rPr>
              <a:t>“I guess the sports that make the most revenue normally </a:t>
            </a:r>
            <a:r>
              <a:rPr lang="en-US" sz="2200" dirty="0">
                <a:latin typeface="+mj-lt"/>
                <a:ea typeface="Batang" panose="020B0503020000020004" pitchFamily="18" charset="-127"/>
              </a:rPr>
              <a:t>[are more likely to have NIL deals]</a:t>
            </a:r>
            <a:r>
              <a:rPr lang="en-US" sz="2200" i="1" dirty="0">
                <a:latin typeface="+mj-lt"/>
                <a:ea typeface="Batang" panose="020B0503020000020004" pitchFamily="18" charset="-127"/>
              </a:rPr>
              <a:t>. So, I feel like athletes, who are in bigger name sports — such as football or basketball — that have like a large following and attention from the media.”</a:t>
            </a:r>
          </a:p>
          <a:p>
            <a:endParaRPr lang="en-US" b="1" dirty="0"/>
          </a:p>
          <a:p>
            <a:r>
              <a:rPr lang="en-US" b="1" dirty="0"/>
              <a:t>Design Principle #1 (Inclusiveness)</a:t>
            </a:r>
            <a:r>
              <a:rPr lang="en-US" dirty="0"/>
              <a:t>: </a:t>
            </a:r>
          </a:p>
          <a:p>
            <a:pPr lvl="1"/>
            <a:r>
              <a:rPr lang="en-US" dirty="0"/>
              <a:t>All student-athletes should have access to NIL financial resources</a:t>
            </a:r>
          </a:p>
        </p:txBody>
      </p:sp>
      <p:sp>
        <p:nvSpPr>
          <p:cNvPr id="3" name="Slide Number Placeholder 2">
            <a:extLst>
              <a:ext uri="{FF2B5EF4-FFF2-40B4-BE49-F238E27FC236}">
                <a16:creationId xmlns:a16="http://schemas.microsoft.com/office/drawing/2014/main" id="{DA95CDF9-2386-40EA-80E7-74510DCB9F06}"/>
              </a:ext>
            </a:extLst>
          </p:cNvPr>
          <p:cNvSpPr>
            <a:spLocks noGrp="1"/>
          </p:cNvSpPr>
          <p:nvPr>
            <p:ph type="sldNum" sz="quarter" idx="12"/>
          </p:nvPr>
        </p:nvSpPr>
        <p:spPr/>
        <p:txBody>
          <a:bodyPr/>
          <a:lstStyle/>
          <a:p>
            <a:fld id="{A53F19B0-6C95-A149-A5C9-2F2EFDD04E58}" type="slidenum">
              <a:rPr lang="en-US" smtClean="0"/>
              <a:pPr/>
              <a:t>14</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54A37017-75CB-78E8-8336-3EC279935F17}"/>
              </a:ext>
            </a:extLst>
          </p:cNvPr>
          <p:cNvSpPr>
            <a:spLocks noGrp="1"/>
          </p:cNvSpPr>
          <p:nvPr>
            <p:ph type="title"/>
          </p:nvPr>
        </p:nvSpPr>
        <p:spPr>
          <a:xfrm>
            <a:off x="337931" y="302650"/>
            <a:ext cx="8452107" cy="565713"/>
          </a:xfrm>
        </p:spPr>
        <p:txBody>
          <a:bodyPr/>
          <a:lstStyle/>
          <a:p>
            <a:r>
              <a:rPr lang="en-US" dirty="0"/>
              <a:t>Problem Identification &amp; Objectives for a Solution</a:t>
            </a:r>
          </a:p>
        </p:txBody>
      </p:sp>
    </p:spTree>
    <p:extLst>
      <p:ext uri="{BB962C8B-B14F-4D97-AF65-F5344CB8AC3E}">
        <p14:creationId xmlns:p14="http://schemas.microsoft.com/office/powerpoint/2010/main" val="223460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2">
                                            <p:txEl>
                                              <p:pRg st="0" end="0"/>
                                            </p:txEl>
                                          </p:spTgt>
                                        </p:tgtEl>
                                        <p:attrNameLst>
                                          <p:attrName>style.opacity</p:attrName>
                                        </p:attrNameLst>
                                      </p:cBhvr>
                                      <p:to>
                                        <p:strVal val="0.25"/>
                                      </p:to>
                                    </p:set>
                                    <p:animEffect filter="image" prLst="opacity: 0.25">
                                      <p:cBhvr rctx="IE">
                                        <p:cTn id="11" dur="indefinite"/>
                                        <p:tgtEl>
                                          <p:spTgt spid="2">
                                            <p:txEl>
                                              <p:pRg st="0" end="0"/>
                                            </p:txEl>
                                          </p:spTgt>
                                        </p:tgtEl>
                                      </p:cBhvr>
                                    </p:animEffect>
                                  </p:childTnLst>
                                </p:cTn>
                              </p:par>
                              <p:par>
                                <p:cTn id="12" presetID="9" presetClass="emph" presetSubtype="0" nodeType="withEffect">
                                  <p:stCondLst>
                                    <p:cond delay="0"/>
                                  </p:stCondLst>
                                  <p:childTnLst>
                                    <p:set>
                                      <p:cBhvr>
                                        <p:cTn id="13" dur="indefinite"/>
                                        <p:tgtEl>
                                          <p:spTgt spid="2">
                                            <p:txEl>
                                              <p:pRg st="1" end="1"/>
                                            </p:txEl>
                                          </p:spTgt>
                                        </p:tgtEl>
                                        <p:attrNameLst>
                                          <p:attrName>style.opacity</p:attrName>
                                        </p:attrNameLst>
                                      </p:cBhvr>
                                      <p:to>
                                        <p:strVal val="0.25"/>
                                      </p:to>
                                    </p:set>
                                    <p:animEffect filter="image" prLst="opacity: 0.25">
                                      <p:cBhvr rctx="IE">
                                        <p:cTn id="14" dur="indefinite"/>
                                        <p:tgtEl>
                                          <p:spTgt spid="2">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9E5233-9336-1FEB-5A76-D9D7581879A4}"/>
              </a:ext>
            </a:extLst>
          </p:cNvPr>
          <p:cNvSpPr>
            <a:spLocks noGrp="1"/>
          </p:cNvSpPr>
          <p:nvPr>
            <p:ph idx="1"/>
          </p:nvPr>
        </p:nvSpPr>
        <p:spPr/>
        <p:txBody>
          <a:bodyPr>
            <a:normAutofit/>
          </a:bodyPr>
          <a:lstStyle/>
          <a:p>
            <a:r>
              <a:rPr lang="en-US" dirty="0"/>
              <a:t>Sample answer:</a:t>
            </a:r>
          </a:p>
          <a:p>
            <a:pPr marL="0" indent="0" algn="ctr">
              <a:buNone/>
            </a:pPr>
            <a:r>
              <a:rPr lang="en-US" sz="2200" i="1" dirty="0">
                <a:latin typeface="+mj-lt"/>
              </a:rPr>
              <a:t>“There are guys making lots of money from what I understand who, honestly, are one hop away from being a professional . . . so I feel it </a:t>
            </a:r>
            <a:r>
              <a:rPr lang="en-US" sz="2200" dirty="0">
                <a:latin typeface="+mj-lt"/>
              </a:rPr>
              <a:t>[NIL endorsement]</a:t>
            </a:r>
            <a:r>
              <a:rPr lang="en-US" sz="2200" i="1" dirty="0">
                <a:latin typeface="+mj-lt"/>
              </a:rPr>
              <a:t> is warranted because of the revenue they </a:t>
            </a:r>
            <a:r>
              <a:rPr lang="en-US" sz="2200" dirty="0">
                <a:latin typeface="+mj-lt"/>
              </a:rPr>
              <a:t>[star student-athletes]</a:t>
            </a:r>
            <a:r>
              <a:rPr lang="en-US" sz="2200" i="1" dirty="0">
                <a:latin typeface="+mj-lt"/>
              </a:rPr>
              <a:t> create.”</a:t>
            </a:r>
          </a:p>
          <a:p>
            <a:endParaRPr lang="en-US" b="1" dirty="0"/>
          </a:p>
          <a:p>
            <a:r>
              <a:rPr lang="en-US" b="1" dirty="0"/>
              <a:t>Design Principle #2 (Fairness)</a:t>
            </a:r>
            <a:r>
              <a:rPr lang="en-US" dirty="0"/>
              <a:t>:</a:t>
            </a:r>
          </a:p>
          <a:p>
            <a:pPr lvl="1"/>
            <a:r>
              <a:rPr lang="en-US" dirty="0"/>
              <a:t>The allocation of NIL financial resources should treat equals equally and </a:t>
            </a:r>
            <a:r>
              <a:rPr lang="en-US" dirty="0" err="1"/>
              <a:t>unequals</a:t>
            </a:r>
            <a:r>
              <a:rPr lang="en-US" dirty="0"/>
              <a:t> unequally</a:t>
            </a:r>
          </a:p>
        </p:txBody>
      </p:sp>
      <p:sp>
        <p:nvSpPr>
          <p:cNvPr id="3" name="Slide Number Placeholder 2">
            <a:extLst>
              <a:ext uri="{FF2B5EF4-FFF2-40B4-BE49-F238E27FC236}">
                <a16:creationId xmlns:a16="http://schemas.microsoft.com/office/drawing/2014/main" id="{96AB2E91-383B-5E70-43CC-8258991C0FC3}"/>
              </a:ext>
            </a:extLst>
          </p:cNvPr>
          <p:cNvSpPr>
            <a:spLocks noGrp="1"/>
          </p:cNvSpPr>
          <p:nvPr>
            <p:ph type="sldNum" sz="quarter" idx="12"/>
          </p:nvPr>
        </p:nvSpPr>
        <p:spPr/>
        <p:txBody>
          <a:bodyPr/>
          <a:lstStyle/>
          <a:p>
            <a:fld id="{A53F19B0-6C95-A149-A5C9-2F2EFDD04E58}" type="slidenum">
              <a:rPr lang="en-US" smtClean="0"/>
              <a:pPr/>
              <a:t>15</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B688208D-02D8-3A24-31DF-A94E38C4A570}"/>
              </a:ext>
            </a:extLst>
          </p:cNvPr>
          <p:cNvSpPr>
            <a:spLocks noGrp="1"/>
          </p:cNvSpPr>
          <p:nvPr>
            <p:ph type="title"/>
          </p:nvPr>
        </p:nvSpPr>
        <p:spPr>
          <a:xfrm>
            <a:off x="337931" y="302650"/>
            <a:ext cx="8452107" cy="565713"/>
          </a:xfrm>
        </p:spPr>
        <p:txBody>
          <a:bodyPr/>
          <a:lstStyle/>
          <a:p>
            <a:r>
              <a:rPr lang="en-US" dirty="0"/>
              <a:t>Problem Identification &amp; Objectives for a Solution</a:t>
            </a:r>
          </a:p>
        </p:txBody>
      </p:sp>
    </p:spTree>
    <p:extLst>
      <p:ext uri="{BB962C8B-B14F-4D97-AF65-F5344CB8AC3E}">
        <p14:creationId xmlns:p14="http://schemas.microsoft.com/office/powerpoint/2010/main" val="305732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2">
                                            <p:txEl>
                                              <p:pRg st="0" end="0"/>
                                            </p:txEl>
                                          </p:spTgt>
                                        </p:tgtEl>
                                        <p:attrNameLst>
                                          <p:attrName>style.opacity</p:attrName>
                                        </p:attrNameLst>
                                      </p:cBhvr>
                                      <p:to>
                                        <p:strVal val="0.25"/>
                                      </p:to>
                                    </p:set>
                                    <p:animEffect filter="image" prLst="opacity: 0.25">
                                      <p:cBhvr rctx="IE">
                                        <p:cTn id="12" dur="indefinite"/>
                                        <p:tgtEl>
                                          <p:spTgt spid="2">
                                            <p:txEl>
                                              <p:pRg st="0" end="0"/>
                                            </p:txEl>
                                          </p:spTgt>
                                        </p:tgtEl>
                                      </p:cBhvr>
                                    </p:animEffect>
                                  </p:childTnLst>
                                </p:cTn>
                              </p:par>
                              <p:par>
                                <p:cTn id="13" presetID="9" presetClass="emph" presetSubtype="0" nodeType="withEffect">
                                  <p:stCondLst>
                                    <p:cond delay="0"/>
                                  </p:stCondLst>
                                  <p:childTnLst>
                                    <p:set>
                                      <p:cBhvr>
                                        <p:cTn id="14" dur="indefinite"/>
                                        <p:tgtEl>
                                          <p:spTgt spid="2">
                                            <p:txEl>
                                              <p:pRg st="1" end="1"/>
                                            </p:txEl>
                                          </p:spTgt>
                                        </p:tgtEl>
                                        <p:attrNameLst>
                                          <p:attrName>style.opacity</p:attrName>
                                        </p:attrNameLst>
                                      </p:cBhvr>
                                      <p:to>
                                        <p:strVal val="0.25"/>
                                      </p:to>
                                    </p:set>
                                    <p:animEffect filter="image" prLst="opacity: 0.25">
                                      <p:cBhvr rctx="IE">
                                        <p:cTn id="15" dur="indefinite"/>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112F01-0CF9-F156-F27E-4120D19ABA63}"/>
              </a:ext>
            </a:extLst>
          </p:cNvPr>
          <p:cNvSpPr>
            <a:spLocks noGrp="1"/>
          </p:cNvSpPr>
          <p:nvPr>
            <p:ph idx="1"/>
          </p:nvPr>
        </p:nvSpPr>
        <p:spPr>
          <a:xfrm>
            <a:off x="457200" y="1065591"/>
            <a:ext cx="8229600" cy="4821965"/>
          </a:xfrm>
        </p:spPr>
        <p:txBody>
          <a:bodyPr>
            <a:normAutofit lnSpcReduction="10000"/>
          </a:bodyPr>
          <a:lstStyle/>
          <a:p>
            <a:r>
              <a:rPr lang="en-US" sz="3200" dirty="0"/>
              <a:t>Design Principles</a:t>
            </a:r>
          </a:p>
          <a:p>
            <a:pPr lvl="1"/>
            <a:r>
              <a:rPr lang="en-US" sz="2800" b="1" dirty="0"/>
              <a:t>Inclusiveness</a:t>
            </a:r>
            <a:endParaRPr lang="en-US" b="1" dirty="0"/>
          </a:p>
          <a:p>
            <a:pPr lvl="2"/>
            <a:r>
              <a:rPr lang="en-US" sz="2400" dirty="0"/>
              <a:t>Student-athletes have a non-zero chance of receiving financial resources</a:t>
            </a:r>
          </a:p>
          <a:p>
            <a:pPr lvl="1"/>
            <a:r>
              <a:rPr lang="en-US" sz="2800" b="1" dirty="0"/>
              <a:t>Fairness</a:t>
            </a:r>
            <a:endParaRPr lang="en-US" b="1" dirty="0"/>
          </a:p>
          <a:p>
            <a:pPr lvl="2"/>
            <a:r>
              <a:rPr lang="en-US" sz="2400" dirty="0"/>
              <a:t>Aristotle’s equality principle: “</a:t>
            </a:r>
            <a:r>
              <a:rPr lang="en-US" sz="2400" i="1" dirty="0"/>
              <a:t>equals should be            treated equally, and </a:t>
            </a:r>
            <a:r>
              <a:rPr lang="en-US" sz="2400" i="1" dirty="0" err="1"/>
              <a:t>unequals</a:t>
            </a:r>
            <a:r>
              <a:rPr lang="en-US" sz="2400" i="1" dirty="0"/>
              <a:t> unequally</a:t>
            </a:r>
            <a:r>
              <a:rPr lang="en-US" sz="2400" dirty="0"/>
              <a:t>” </a:t>
            </a:r>
          </a:p>
          <a:p>
            <a:pPr lvl="1"/>
            <a:endParaRPr lang="en-US" sz="2800" dirty="0"/>
          </a:p>
          <a:p>
            <a:r>
              <a:rPr lang="en-US" dirty="0"/>
              <a:t>Theories to backup design principles?</a:t>
            </a:r>
          </a:p>
          <a:p>
            <a:pPr lvl="1"/>
            <a:r>
              <a:rPr lang="en-US" dirty="0"/>
              <a:t>Transaction cost economics, information asymmetry, and privacy theories do not seem appropriate  </a:t>
            </a:r>
          </a:p>
          <a:p>
            <a:endParaRPr lang="en-US" sz="3200" dirty="0"/>
          </a:p>
        </p:txBody>
      </p:sp>
      <p:sp>
        <p:nvSpPr>
          <p:cNvPr id="3" name="Slide Number Placeholder 2">
            <a:extLst>
              <a:ext uri="{FF2B5EF4-FFF2-40B4-BE49-F238E27FC236}">
                <a16:creationId xmlns:a16="http://schemas.microsoft.com/office/drawing/2014/main" id="{45552096-331B-DDD0-754E-CB2D72AB974C}"/>
              </a:ext>
            </a:extLst>
          </p:cNvPr>
          <p:cNvSpPr>
            <a:spLocks noGrp="1"/>
          </p:cNvSpPr>
          <p:nvPr>
            <p:ph type="sldNum" sz="quarter" idx="12"/>
          </p:nvPr>
        </p:nvSpPr>
        <p:spPr/>
        <p:txBody>
          <a:bodyPr/>
          <a:lstStyle/>
          <a:p>
            <a:fld id="{A53F19B0-6C95-A149-A5C9-2F2EFDD04E58}" type="slidenum">
              <a:rPr lang="en-US" smtClean="0"/>
              <a:pPr/>
              <a:t>16</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5830C7F3-57D7-B601-6952-94D0DA1602C1}"/>
              </a:ext>
            </a:extLst>
          </p:cNvPr>
          <p:cNvSpPr>
            <a:spLocks noGrp="1"/>
          </p:cNvSpPr>
          <p:nvPr>
            <p:ph type="title"/>
          </p:nvPr>
        </p:nvSpPr>
        <p:spPr>
          <a:xfrm>
            <a:off x="337931" y="302650"/>
            <a:ext cx="8446207" cy="565713"/>
          </a:xfrm>
        </p:spPr>
        <p:txBody>
          <a:bodyPr/>
          <a:lstStyle/>
          <a:p>
            <a:r>
              <a:rPr lang="en-US" dirty="0"/>
              <a:t>Problem Identification &amp; Objectives for a Solution</a:t>
            </a:r>
          </a:p>
        </p:txBody>
      </p:sp>
      <p:pic>
        <p:nvPicPr>
          <p:cNvPr id="3074" name="Picture 2" descr="ullstein bild Dtl./ullstein bild via Getty Images">
            <a:extLst>
              <a:ext uri="{FF2B5EF4-FFF2-40B4-BE49-F238E27FC236}">
                <a16:creationId xmlns:a16="http://schemas.microsoft.com/office/drawing/2014/main" id="{7AD0EFAE-C4A4-532A-F018-717A233B6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157" y="3041487"/>
            <a:ext cx="990402"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5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84173-D674-8793-8D7F-9EF1955BE252}"/>
              </a:ext>
            </a:extLst>
          </p:cNvPr>
          <p:cNvSpPr>
            <a:spLocks noGrp="1"/>
          </p:cNvSpPr>
          <p:nvPr>
            <p:ph idx="1"/>
          </p:nvPr>
        </p:nvSpPr>
        <p:spPr/>
        <p:txBody>
          <a:bodyPr>
            <a:normAutofit lnSpcReduction="10000"/>
          </a:bodyPr>
          <a:lstStyle/>
          <a:p>
            <a:r>
              <a:rPr lang="en-US" dirty="0"/>
              <a:t>Digital collectibles as NFTs</a:t>
            </a:r>
          </a:p>
          <a:p>
            <a:pPr lvl="1"/>
            <a:r>
              <a:rPr lang="en-US" dirty="0"/>
              <a:t>Each associated with a single student-athlete</a:t>
            </a:r>
          </a:p>
          <a:p>
            <a:pPr lvl="1"/>
            <a:r>
              <a:rPr lang="en-US" dirty="0"/>
              <a:t>NFTs allow for programable royalties  </a:t>
            </a:r>
          </a:p>
          <a:p>
            <a:endParaRPr lang="en-US" dirty="0"/>
          </a:p>
          <a:p>
            <a:r>
              <a:rPr lang="en-US" dirty="0"/>
              <a:t>Design features connected with design principles</a:t>
            </a:r>
          </a:p>
          <a:p>
            <a:pPr lvl="1"/>
            <a:r>
              <a:rPr lang="en-US" b="1" dirty="0"/>
              <a:t>Design Feature #1 (inclusiveness)</a:t>
            </a:r>
          </a:p>
          <a:p>
            <a:pPr lvl="2"/>
            <a:r>
              <a:rPr lang="en-US" dirty="0"/>
              <a:t>Student-athletes receive royalties from sales of random packs of collectibles in primary markets </a:t>
            </a:r>
          </a:p>
          <a:p>
            <a:pPr lvl="1"/>
            <a:r>
              <a:rPr lang="en-US" b="1" dirty="0"/>
              <a:t>Design Feature #2 (fairness)</a:t>
            </a:r>
          </a:p>
          <a:p>
            <a:pPr lvl="2"/>
            <a:r>
              <a:rPr lang="en-US" dirty="0"/>
              <a:t>Student-athletes receive royalties after an exchange/sale of collectibles for money in secondary markets </a:t>
            </a:r>
          </a:p>
        </p:txBody>
      </p:sp>
      <p:sp>
        <p:nvSpPr>
          <p:cNvPr id="3" name="Slide Number Placeholder 2">
            <a:extLst>
              <a:ext uri="{FF2B5EF4-FFF2-40B4-BE49-F238E27FC236}">
                <a16:creationId xmlns:a16="http://schemas.microsoft.com/office/drawing/2014/main" id="{D1FA3617-3D9E-E3E1-EE91-B5C4A021CC4F}"/>
              </a:ext>
            </a:extLst>
          </p:cNvPr>
          <p:cNvSpPr>
            <a:spLocks noGrp="1"/>
          </p:cNvSpPr>
          <p:nvPr>
            <p:ph type="sldNum" sz="quarter" idx="12"/>
          </p:nvPr>
        </p:nvSpPr>
        <p:spPr/>
        <p:txBody>
          <a:bodyPr/>
          <a:lstStyle/>
          <a:p>
            <a:fld id="{A53F19B0-6C95-A149-A5C9-2F2EFDD04E58}" type="slidenum">
              <a:rPr lang="en-US" smtClean="0"/>
              <a:pPr/>
              <a:t>17</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53DD8ECA-D23B-1411-AEF3-C33E909E6E76}"/>
              </a:ext>
            </a:extLst>
          </p:cNvPr>
          <p:cNvSpPr>
            <a:spLocks noGrp="1"/>
          </p:cNvSpPr>
          <p:nvPr>
            <p:ph type="title"/>
          </p:nvPr>
        </p:nvSpPr>
        <p:spPr/>
        <p:txBody>
          <a:bodyPr/>
          <a:lstStyle/>
          <a:p>
            <a:r>
              <a:rPr lang="en-US" dirty="0"/>
              <a:t>Artifact Design</a:t>
            </a:r>
          </a:p>
        </p:txBody>
      </p:sp>
    </p:spTree>
    <p:extLst>
      <p:ext uri="{BB962C8B-B14F-4D97-AF65-F5344CB8AC3E}">
        <p14:creationId xmlns:p14="http://schemas.microsoft.com/office/powerpoint/2010/main" val="74900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0" end="0"/>
                                            </p:txEl>
                                          </p:spTgt>
                                        </p:tgtEl>
                                        <p:attrNameLst>
                                          <p:attrName>style.opacity</p:attrName>
                                        </p:attrNameLst>
                                      </p:cBhvr>
                                      <p:to>
                                        <p:strVal val="0.25"/>
                                      </p:to>
                                    </p:set>
                                    <p:animEffect filter="image" prLst="opacity: 0.25">
                                      <p:cBhvr rctx="IE">
                                        <p:cTn id="7" dur="indefinite"/>
                                        <p:tgtEl>
                                          <p:spTgt spid="2">
                                            <p:txEl>
                                              <p:pRg st="0" end="0"/>
                                            </p:txEl>
                                          </p:spTgt>
                                        </p:tgtEl>
                                      </p:cBhvr>
                                    </p:animEffect>
                                  </p:childTnLst>
                                </p:cTn>
                              </p:par>
                              <p:par>
                                <p:cTn id="8" presetID="9" presetClass="emph" presetSubtype="0" nodeType="withEffect">
                                  <p:stCondLst>
                                    <p:cond delay="0"/>
                                  </p:stCondLst>
                                  <p:childTnLst>
                                    <p:set>
                                      <p:cBhvr>
                                        <p:cTn id="9" dur="indefinite"/>
                                        <p:tgtEl>
                                          <p:spTgt spid="2">
                                            <p:txEl>
                                              <p:pRg st="1" end="1"/>
                                            </p:txEl>
                                          </p:spTgt>
                                        </p:tgtEl>
                                        <p:attrNameLst>
                                          <p:attrName>style.opacity</p:attrName>
                                        </p:attrNameLst>
                                      </p:cBhvr>
                                      <p:to>
                                        <p:strVal val="0.25"/>
                                      </p:to>
                                    </p:set>
                                    <p:animEffect filter="image" prLst="opacity: 0.25">
                                      <p:cBhvr rctx="IE">
                                        <p:cTn id="10" dur="indefinite"/>
                                        <p:tgtEl>
                                          <p:spTgt spid="2">
                                            <p:txEl>
                                              <p:pRg st="1" end="1"/>
                                            </p:txEl>
                                          </p:spTgt>
                                        </p:tgtEl>
                                      </p:cBhvr>
                                    </p:animEffect>
                                  </p:childTnLst>
                                </p:cTn>
                              </p:par>
                              <p:par>
                                <p:cTn id="11" presetID="9" presetClass="emph" presetSubtype="0" nodeType="withEffect">
                                  <p:stCondLst>
                                    <p:cond delay="0"/>
                                  </p:stCondLst>
                                  <p:childTnLst>
                                    <p:set>
                                      <p:cBhvr>
                                        <p:cTn id="12" dur="indefinite"/>
                                        <p:tgtEl>
                                          <p:spTgt spid="2">
                                            <p:txEl>
                                              <p:pRg st="2" end="2"/>
                                            </p:txEl>
                                          </p:spTgt>
                                        </p:tgtEl>
                                        <p:attrNameLst>
                                          <p:attrName>style.opacity</p:attrName>
                                        </p:attrNameLst>
                                      </p:cBhvr>
                                      <p:to>
                                        <p:strVal val="0.25"/>
                                      </p:to>
                                    </p:set>
                                    <p:animEffect filter="image" prLst="opacity: 0.25">
                                      <p:cBhvr rctx="IE">
                                        <p:cTn id="13" dur="indefinite"/>
                                        <p:tgtEl>
                                          <p:spTgt spid="2">
                                            <p:txEl>
                                              <p:pRg st="2" end="2"/>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EF9F299-452F-0321-88FC-941EA429113D}"/>
                  </a:ext>
                </a:extLst>
              </p:cNvPr>
              <p:cNvSpPr>
                <a:spLocks noGrp="1"/>
              </p:cNvSpPr>
              <p:nvPr>
                <p:ph idx="1"/>
              </p:nvPr>
            </p:nvSpPr>
            <p:spPr/>
            <p:txBody>
              <a:bodyPr/>
              <a:lstStyle/>
              <a:p>
                <a:r>
                  <a:rPr lang="en-US" dirty="0"/>
                  <a:t>How to set probabilities in primary markets?</a:t>
                </a:r>
              </a:p>
              <a:p>
                <a:endParaRPr lang="en-US" dirty="0"/>
              </a:p>
              <a:p>
                <a:r>
                  <a:rPr lang="en-US" dirty="0"/>
                  <a:t>Math formalities: </a:t>
                </a:r>
              </a:p>
              <a:p>
                <a:pPr lvl="1"/>
                <a:r>
                  <a:rPr lang="en-US" dirty="0"/>
                  <a:t>Categorical distribution</a:t>
                </a:r>
              </a:p>
              <a:p>
                <a:pPr lvl="2"/>
                <a:r>
                  <a:rPr lang="en-US" dirty="0"/>
                  <a:t>Parameter: probability vector </a:t>
                </a:r>
                <a14:m>
                  <m:oMath xmlns:m="http://schemas.openxmlformats.org/officeDocument/2006/math">
                    <m:r>
                      <a:rPr lang="en-US" b="1" i="1" smtClean="0">
                        <a:latin typeface="Cambria Math" panose="02040503050406030204" pitchFamily="18" charset="0"/>
                      </a:rPr>
                      <m:t>𝒘</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sub>
                        </m:sSub>
                      </m:e>
                    </m:d>
                  </m:oMath>
                </a14:m>
                <a:r>
                  <a:rPr lang="en-US" b="1" dirty="0"/>
                  <a:t> </a:t>
                </a:r>
                <a:r>
                  <a:rPr lang="en-US" dirty="0"/>
                  <a:t>for </a:t>
                </a:r>
                <a:r>
                  <a:rPr lang="en-US" i="1" dirty="0"/>
                  <a:t>n </a:t>
                </a:r>
                <a:r>
                  <a:rPr lang="en-US" dirty="0"/>
                  <a:t>student-athletes</a:t>
                </a:r>
              </a:p>
              <a:p>
                <a:pPr lvl="2"/>
                <a:endParaRPr lang="en-US" dirty="0"/>
              </a:p>
              <a:p>
                <a:pPr lvl="1"/>
                <a:r>
                  <a:rPr lang="en-US" dirty="0"/>
                  <a:t>Trivial solution: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r>
                      <a:rPr lang="en-US" b="0" i="0" smtClean="0">
                        <a:latin typeface="Cambria Math" panose="02040503050406030204" pitchFamily="18" charset="0"/>
                      </a:rPr>
                      <m:t>, </m:t>
                    </m:r>
                  </m:oMath>
                </a14:m>
                <a:r>
                  <a:rPr lang="en-US" dirty="0"/>
                  <a:t>for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 …,</m:t>
                        </m:r>
                        <m:r>
                          <a:rPr lang="en-US" b="0" i="1" smtClean="0">
                            <a:latin typeface="Cambria Math" panose="02040503050406030204" pitchFamily="18" charset="0"/>
                          </a:rPr>
                          <m:t>𝑛</m:t>
                        </m:r>
                      </m:e>
                    </m:d>
                  </m:oMath>
                </a14:m>
                <a:endParaRPr lang="en-US" dirty="0"/>
              </a:p>
              <a:p>
                <a:pPr lvl="2"/>
                <a:r>
                  <a:rPr lang="en-US" dirty="0"/>
                  <a:t>Good in the long term</a:t>
                </a:r>
              </a:p>
              <a:p>
                <a:pPr lvl="2"/>
                <a:r>
                  <a:rPr lang="en-US" dirty="0"/>
                  <a:t>Short-term issue: small subset of cards may be sold often or never</a:t>
                </a:r>
              </a:p>
              <a:p>
                <a:pPr lvl="1"/>
                <a:endParaRPr lang="en-US" dirty="0"/>
              </a:p>
            </p:txBody>
          </p:sp>
        </mc:Choice>
        <mc:Fallback xmlns="">
          <p:sp>
            <p:nvSpPr>
              <p:cNvPr id="2" name="Content Placeholder 1">
                <a:extLst>
                  <a:ext uri="{FF2B5EF4-FFF2-40B4-BE49-F238E27FC236}">
                    <a16:creationId xmlns:a16="http://schemas.microsoft.com/office/drawing/2014/main" id="{7EF9F299-452F-0321-88FC-941EA429113D}"/>
                  </a:ext>
                </a:extLst>
              </p:cNvPr>
              <p:cNvSpPr>
                <a:spLocks noGrp="1" noRot="1" noChangeAspect="1" noMove="1" noResize="1" noEditPoints="1" noAdjustHandles="1" noChangeArrowheads="1" noChangeShapeType="1" noTextEdit="1"/>
              </p:cNvSpPr>
              <p:nvPr>
                <p:ph idx="1"/>
              </p:nvPr>
            </p:nvSpPr>
            <p:spPr>
              <a:blipFill>
                <a:blip r:embed="rId2"/>
                <a:stretch>
                  <a:fillRect l="-1333" t="-1348"/>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57A5140D-A6C2-C3C8-C4E2-85E7EAC7CBF8}"/>
              </a:ext>
            </a:extLst>
          </p:cNvPr>
          <p:cNvSpPr>
            <a:spLocks noGrp="1"/>
          </p:cNvSpPr>
          <p:nvPr>
            <p:ph type="sldNum" sz="quarter" idx="12"/>
          </p:nvPr>
        </p:nvSpPr>
        <p:spPr/>
        <p:txBody>
          <a:bodyPr/>
          <a:lstStyle/>
          <a:p>
            <a:fld id="{A53F19B0-6C95-A149-A5C9-2F2EFDD04E58}" type="slidenum">
              <a:rPr lang="en-US" smtClean="0"/>
              <a:pPr/>
              <a:t>18</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EB0888A2-850D-D475-787C-B10C2F2EA2FC}"/>
              </a:ext>
            </a:extLst>
          </p:cNvPr>
          <p:cNvSpPr>
            <a:spLocks noGrp="1"/>
          </p:cNvSpPr>
          <p:nvPr>
            <p:ph type="title"/>
          </p:nvPr>
        </p:nvSpPr>
        <p:spPr/>
        <p:txBody>
          <a:bodyPr/>
          <a:lstStyle/>
          <a:p>
            <a:r>
              <a:rPr lang="en-US" dirty="0"/>
              <a:t>Artifact Design</a:t>
            </a:r>
          </a:p>
        </p:txBody>
      </p:sp>
    </p:spTree>
    <p:extLst>
      <p:ext uri="{BB962C8B-B14F-4D97-AF65-F5344CB8AC3E}">
        <p14:creationId xmlns:p14="http://schemas.microsoft.com/office/powerpoint/2010/main" val="42108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EF9F299-452F-0321-88FC-941EA429113D}"/>
                  </a:ext>
                </a:extLst>
              </p:cNvPr>
              <p:cNvSpPr>
                <a:spLocks noGrp="1"/>
              </p:cNvSpPr>
              <p:nvPr>
                <p:ph idx="1"/>
              </p:nvPr>
            </p:nvSpPr>
            <p:spPr>
              <a:xfrm>
                <a:off x="182880" y="1065591"/>
                <a:ext cx="8503920" cy="4798368"/>
              </a:xfrm>
            </p:spPr>
            <p:txBody>
              <a:bodyPr>
                <a:normAutofit/>
              </a:bodyPr>
              <a:lstStyle/>
              <a:p>
                <a:r>
                  <a:rPr lang="en-US" dirty="0"/>
                  <a:t>Proposed solution: preliminaries</a:t>
                </a:r>
              </a:p>
              <a:p>
                <a:pPr lvl="1"/>
                <a:r>
                  <a:rPr lang="en-US" dirty="0"/>
                  <a:t>Dirichlet distribution</a:t>
                </a:r>
              </a:p>
              <a:p>
                <a:pPr lvl="2"/>
                <a:r>
                  <a:rPr lang="en-US" dirty="0"/>
                  <a:t>Parameter: </a:t>
                </a:r>
                <a14:m>
                  <m:oMath xmlns:m="http://schemas.openxmlformats.org/officeDocument/2006/math">
                    <m:r>
                      <a:rPr lang="en-US" b="1" i="1" smtClean="0">
                        <a:latin typeface="Cambria Math" panose="02040503050406030204" pitchFamily="18" charset="0"/>
                      </a:rPr>
                      <m:t>𝜶</m:t>
                    </m:r>
                    <m:r>
                      <a:rPr lang="en-US" b="1"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𝛼</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oMath>
                </a14:m>
                <a:r>
                  <a:rPr lang="en-US" dirty="0"/>
                  <a:t>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𝑥</m:t>
                        </m:r>
                      </m:sub>
                    </m:sSub>
                    <m:r>
                      <a:rPr lang="en-US" b="0" i="1" smtClean="0">
                        <a:latin typeface="Cambria Math" panose="02040503050406030204" pitchFamily="18" charset="0"/>
                      </a:rPr>
                      <m:t>&gt;0</m:t>
                    </m:r>
                  </m:oMath>
                </a14:m>
                <a:r>
                  <a:rPr lang="en-US" dirty="0"/>
                  <a:t> and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𝑛</m:t>
                        </m:r>
                      </m:e>
                    </m:d>
                  </m:oMath>
                </a14:m>
                <a:endParaRPr lang="en-US" dirty="0"/>
              </a:p>
              <a:p>
                <a:pPr lvl="2"/>
                <a:r>
                  <a:rPr lang="en-US" dirty="0"/>
                  <a:t>Prior distribution over the parameters of a categorical distribution</a:t>
                </a:r>
              </a:p>
              <a:p>
                <a:pPr lvl="2"/>
                <a:r>
                  <a:rPr lang="en-US" dirty="0"/>
                  <a:t>Expected probability values: </a:t>
                </a:r>
                <a14:m>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1" i="1" smtClean="0">
                            <a:latin typeface="Cambria Math" panose="02040503050406030204" pitchFamily="18" charset="0"/>
                          </a:rPr>
                          <m:t>𝜶</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num>
                      <m:den>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e>
                        </m:nary>
                      </m:den>
                    </m:f>
                  </m:oMath>
                </a14:m>
                <a:r>
                  <a:rPr lang="en-US" dirty="0"/>
                  <a:t>  for </a:t>
                </a:r>
                <a14:m>
                  <m:oMath xmlns:m="http://schemas.openxmlformats.org/officeDocument/2006/math">
                    <m:r>
                      <a:rPr lang="en-US" b="0" i="1" smtClean="0">
                        <a:latin typeface="Cambria Math" panose="02040503050406030204" pitchFamily="18" charset="0"/>
                      </a:rPr>
                      <m:t>𝑖</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𝑛</m:t>
                        </m:r>
                      </m:e>
                    </m:d>
                  </m:oMath>
                </a14:m>
                <a:endParaRPr lang="en-US" dirty="0"/>
              </a:p>
              <a:p>
                <a:pPr lvl="1"/>
                <a:endParaRPr lang="en-US" dirty="0"/>
              </a:p>
              <a:p>
                <a:pPr lvl="1"/>
                <a:r>
                  <a:rPr lang="en-US" dirty="0"/>
                  <a:t>Bayesian learning</a:t>
                </a:r>
              </a:p>
              <a:p>
                <a:pPr lvl="2"/>
                <a:r>
                  <a:rPr lang="en-US" dirty="0"/>
                  <a:t>Say the vector </a:t>
                </a:r>
                <a14:m>
                  <m:oMath xmlns:m="http://schemas.openxmlformats.org/officeDocument/2006/math">
                    <m:r>
                      <a:rPr lang="en-US" b="1" i="1" dirty="0" smtClean="0">
                        <a:latin typeface="Cambria Math" panose="02040503050406030204" pitchFamily="18" charset="0"/>
                      </a:rPr>
                      <m:t>𝒓</m:t>
                    </m:r>
                    <m:r>
                      <a:rPr lang="en-US" b="1" i="1" dirty="0" smtClean="0">
                        <a:latin typeface="Cambria Math" panose="02040503050406030204" pitchFamily="18" charset="0"/>
                      </a:rPr>
                      <m:t>=</m:t>
                    </m:r>
                    <m:d>
                      <m:dPr>
                        <m:ctrlPr>
                          <a:rPr lang="en-US" b="1"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𝑟</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𝑟</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𝑟</m:t>
                            </m:r>
                          </m:e>
                          <m:sub>
                            <m:r>
                              <a:rPr lang="en-US" b="0" i="1" dirty="0" smtClean="0">
                                <a:latin typeface="Cambria Math" panose="02040503050406030204" pitchFamily="18" charset="0"/>
                              </a:rPr>
                              <m:t>𝑛</m:t>
                            </m:r>
                          </m:sub>
                        </m:sSub>
                      </m:e>
                    </m:d>
                  </m:oMath>
                </a14:m>
                <a:r>
                  <a:rPr lang="en-US" b="1" dirty="0"/>
                  <a:t> </a:t>
                </a:r>
                <a:r>
                  <a:rPr lang="en-US" dirty="0"/>
                  <a:t>maintains the total number of minted NFTs for each player, for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r>
                      <a:rPr lang="en-US" i="1">
                        <a:latin typeface="Cambria Math" panose="02040503050406030204" pitchFamily="18" charset="0"/>
                      </a:rPr>
                      <m:t>&gt;0</m:t>
                    </m:r>
                  </m:oMath>
                </a14:m>
                <a:r>
                  <a:rPr lang="en-US" dirty="0"/>
                  <a:t> and </a:t>
                </a:r>
                <a14:m>
                  <m:oMath xmlns:m="http://schemas.openxmlformats.org/officeDocument/2006/math">
                    <m:r>
                      <a:rPr lang="en-US" b="0" i="1" smtClean="0">
                        <a:latin typeface="Cambria Math" panose="02040503050406030204" pitchFamily="18" charset="0"/>
                      </a:rPr>
                      <m:t>𝑖</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𝑛</m:t>
                        </m:r>
                      </m:e>
                    </m:d>
                  </m:oMath>
                </a14:m>
                <a:endParaRPr lang="en-US" b="1" dirty="0"/>
              </a:p>
              <a:p>
                <a:pPr lvl="2"/>
                <a:r>
                  <a:rPr lang="en-US" dirty="0"/>
                  <a:t>Expected distribution after observing </a:t>
                </a:r>
                <a14:m>
                  <m:oMath xmlns:m="http://schemas.openxmlformats.org/officeDocument/2006/math">
                    <m:r>
                      <a:rPr lang="en-US" b="1" i="1" dirty="0" smtClean="0">
                        <a:latin typeface="Cambria Math" panose="02040503050406030204" pitchFamily="18" charset="0"/>
                      </a:rPr>
                      <m:t>𝒓</m:t>
                    </m:r>
                  </m:oMath>
                </a14:m>
                <a:r>
                  <a:rPr lang="en-US" b="1" dirty="0"/>
                  <a:t> </a:t>
                </a:r>
                <a:r>
                  <a:rPr lang="en-US" dirty="0"/>
                  <a:t>is:</a:t>
                </a:r>
              </a:p>
              <a:p>
                <a:pPr marL="1371600" lvl="3"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0" i="1" smtClean="0">
                              <a:latin typeface="Cambria Math" panose="02040503050406030204" pitchFamily="18" charset="0"/>
                            </a:rPr>
                            <m:t>|</m:t>
                          </m:r>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𝒓</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num>
                            <m:den>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nary>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𝑡</m:t>
                                      </m:r>
                                    </m:sub>
                                  </m:sSub>
                                </m:e>
                              </m:nary>
                            </m:den>
                          </m:f>
                          <m:r>
                            <a:rPr lang="en-US" b="0" i="1" smtClean="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2</m:t>
                                  </m:r>
                                  <m:r>
                                    <a:rPr lang="en-US" i="1">
                                      <a:latin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b="0" i="1" smtClean="0">
                                      <a:latin typeface="Cambria Math" panose="02040503050406030204" pitchFamily="18" charset="0"/>
                                    </a:rPr>
                                    <m:t>2</m:t>
                                  </m:r>
                                </m:sub>
                              </m:sSub>
                            </m:num>
                            <m:den>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nary>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𝑡</m:t>
                                      </m:r>
                                    </m:sub>
                                  </m:sSub>
                                </m:e>
                              </m:nary>
                            </m:den>
                          </m:f>
                          <m:r>
                            <a:rPr lang="en-US" b="0" i="1" smtClean="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𝑛</m:t>
                                  </m:r>
                                  <m:r>
                                    <a:rPr lang="en-US" i="1">
                                      <a:latin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b="0" i="1" smtClean="0">
                                      <a:latin typeface="Cambria Math" panose="02040503050406030204" pitchFamily="18" charset="0"/>
                                    </a:rPr>
                                    <m:t>𝑛</m:t>
                                  </m:r>
                                </m:sub>
                              </m:sSub>
                            </m:num>
                            <m:den>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nary>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𝑡</m:t>
                                      </m:r>
                                    </m:sub>
                                  </m:sSub>
                                </m:e>
                              </m:nary>
                            </m:den>
                          </m:f>
                        </m:e>
                      </m:d>
                    </m:oMath>
                  </m:oMathPara>
                </a14:m>
                <a:endParaRPr lang="en-US" dirty="0"/>
              </a:p>
            </p:txBody>
          </p:sp>
        </mc:Choice>
        <mc:Fallback xmlns="">
          <p:sp>
            <p:nvSpPr>
              <p:cNvPr id="2" name="Content Placeholder 1">
                <a:extLst>
                  <a:ext uri="{FF2B5EF4-FFF2-40B4-BE49-F238E27FC236}">
                    <a16:creationId xmlns:a16="http://schemas.microsoft.com/office/drawing/2014/main" id="{7EF9F299-452F-0321-88FC-941EA429113D}"/>
                  </a:ext>
                </a:extLst>
              </p:cNvPr>
              <p:cNvSpPr>
                <a:spLocks noGrp="1" noRot="1" noChangeAspect="1" noMove="1" noResize="1" noEditPoints="1" noAdjustHandles="1" noChangeArrowheads="1" noChangeShapeType="1" noTextEdit="1"/>
              </p:cNvSpPr>
              <p:nvPr>
                <p:ph idx="1"/>
              </p:nvPr>
            </p:nvSpPr>
            <p:spPr>
              <a:xfrm>
                <a:off x="182880" y="1065591"/>
                <a:ext cx="8503920" cy="4798368"/>
              </a:xfrm>
              <a:blipFill>
                <a:blip r:embed="rId2"/>
                <a:stretch>
                  <a:fillRect l="-1290" t="-127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57A5140D-A6C2-C3C8-C4E2-85E7EAC7CBF8}"/>
              </a:ext>
            </a:extLst>
          </p:cNvPr>
          <p:cNvSpPr>
            <a:spLocks noGrp="1"/>
          </p:cNvSpPr>
          <p:nvPr>
            <p:ph type="sldNum" sz="quarter" idx="12"/>
          </p:nvPr>
        </p:nvSpPr>
        <p:spPr/>
        <p:txBody>
          <a:bodyPr/>
          <a:lstStyle/>
          <a:p>
            <a:fld id="{A53F19B0-6C95-A149-A5C9-2F2EFDD04E58}" type="slidenum">
              <a:rPr lang="en-US" smtClean="0"/>
              <a:pPr/>
              <a:t>19</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EB0888A2-850D-D475-787C-B10C2F2EA2FC}"/>
              </a:ext>
            </a:extLst>
          </p:cNvPr>
          <p:cNvSpPr>
            <a:spLocks noGrp="1"/>
          </p:cNvSpPr>
          <p:nvPr>
            <p:ph type="title"/>
          </p:nvPr>
        </p:nvSpPr>
        <p:spPr/>
        <p:txBody>
          <a:bodyPr/>
          <a:lstStyle/>
          <a:p>
            <a:r>
              <a:rPr lang="en-US" dirty="0"/>
              <a:t>Artifact Design</a:t>
            </a:r>
          </a:p>
        </p:txBody>
      </p:sp>
    </p:spTree>
    <p:extLst>
      <p:ext uri="{BB962C8B-B14F-4D97-AF65-F5344CB8AC3E}">
        <p14:creationId xmlns:p14="http://schemas.microsoft.com/office/powerpoint/2010/main" val="121665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DF017D-ADB3-EAF7-A07E-618FD8CC08E4}"/>
              </a:ext>
            </a:extLst>
          </p:cNvPr>
          <p:cNvSpPr>
            <a:spLocks noGrp="1"/>
          </p:cNvSpPr>
          <p:nvPr>
            <p:ph idx="1"/>
          </p:nvPr>
        </p:nvSpPr>
        <p:spPr/>
        <p:txBody>
          <a:bodyPr/>
          <a:lstStyle/>
          <a:p>
            <a:r>
              <a:rPr lang="en-US" dirty="0"/>
              <a:t>College sports are an inherent aspect of many (American) higher-education institutions</a:t>
            </a:r>
          </a:p>
        </p:txBody>
      </p:sp>
      <p:sp>
        <p:nvSpPr>
          <p:cNvPr id="4" name="Title 3">
            <a:extLst>
              <a:ext uri="{FF2B5EF4-FFF2-40B4-BE49-F238E27FC236}">
                <a16:creationId xmlns:a16="http://schemas.microsoft.com/office/drawing/2014/main" id="{F0E3BDB2-C8E5-7D05-823C-A239781B80EE}"/>
              </a:ext>
            </a:extLst>
          </p:cNvPr>
          <p:cNvSpPr>
            <a:spLocks noGrp="1"/>
          </p:cNvSpPr>
          <p:nvPr>
            <p:ph type="title"/>
          </p:nvPr>
        </p:nvSpPr>
        <p:spPr/>
        <p:txBody>
          <a:bodyPr/>
          <a:lstStyle/>
          <a:p>
            <a:r>
              <a:rPr lang="en-US" dirty="0"/>
              <a:t>College Sports</a:t>
            </a:r>
            <a:br>
              <a:rPr lang="en-US" dirty="0"/>
            </a:br>
            <a:endParaRPr lang="en-US" dirty="0"/>
          </a:p>
        </p:txBody>
      </p:sp>
      <p:pic>
        <p:nvPicPr>
          <p:cNvPr id="5" name="VID-20230128-WA0036_2">
            <a:hlinkClick r:id="" action="ppaction://media"/>
            <a:extLst>
              <a:ext uri="{FF2B5EF4-FFF2-40B4-BE49-F238E27FC236}">
                <a16:creationId xmlns:a16="http://schemas.microsoft.com/office/drawing/2014/main" id="{33AEAAF9-C55E-4749-E0A7-29B8A3C476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9785" y="2000589"/>
            <a:ext cx="4292779" cy="2361028"/>
          </a:xfrm>
          <a:prstGeom prst="rect">
            <a:avLst/>
          </a:prstGeom>
        </p:spPr>
      </p:pic>
      <p:pic>
        <p:nvPicPr>
          <p:cNvPr id="3076" name="Picture 4">
            <a:extLst>
              <a:ext uri="{FF2B5EF4-FFF2-40B4-BE49-F238E27FC236}">
                <a16:creationId xmlns:a16="http://schemas.microsoft.com/office/drawing/2014/main" id="{5B35B4A5-2A45-E1FE-9575-D77EACE01C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383" y="4712471"/>
            <a:ext cx="3357442" cy="18868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ami University Redhawks (NCAA, NCHC)">
            <a:extLst>
              <a:ext uri="{FF2B5EF4-FFF2-40B4-BE49-F238E27FC236}">
                <a16:creationId xmlns:a16="http://schemas.microsoft.com/office/drawing/2014/main" id="{0A24153F-2B13-AEDE-6766-646D76506DD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917"/>
          <a:stretch/>
        </p:blipFill>
        <p:spPr bwMode="auto">
          <a:xfrm>
            <a:off x="5667016" y="2051237"/>
            <a:ext cx="2346274" cy="2161412"/>
          </a:xfrm>
          <a:prstGeom prst="rect">
            <a:avLst/>
          </a:prstGeom>
          <a:noFill/>
          <a:extLst>
            <a:ext uri="{909E8E84-426E-40DD-AFC4-6F175D3DCCD1}">
              <a14:hiddenFill xmlns:a14="http://schemas.microsoft.com/office/drawing/2010/main">
                <a:solidFill>
                  <a:srgbClr val="FFFFFF"/>
                </a:solidFill>
              </a14:hiddenFill>
            </a:ext>
          </a:extLst>
        </p:spPr>
      </p:pic>
      <p:pic>
        <p:nvPicPr>
          <p:cNvPr id="6" name="z1pWym438b73mWsZ">
            <a:hlinkClick r:id="" action="ppaction://media"/>
            <a:extLst>
              <a:ext uri="{FF2B5EF4-FFF2-40B4-BE49-F238E27FC236}">
                <a16:creationId xmlns:a16="http://schemas.microsoft.com/office/drawing/2014/main" id="{6BD31DCD-C0D1-98D4-F179-847F935D45A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42007" y="4326194"/>
            <a:ext cx="4500988" cy="2531806"/>
          </a:xfrm>
          <a:prstGeom prst="rect">
            <a:avLst/>
          </a:prstGeom>
        </p:spPr>
      </p:pic>
    </p:spTree>
    <p:extLst>
      <p:ext uri="{BB962C8B-B14F-4D97-AF65-F5344CB8AC3E}">
        <p14:creationId xmlns:p14="http://schemas.microsoft.com/office/powerpoint/2010/main" val="308278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463" fill="hold"/>
                                        <p:tgtEl>
                                          <p:spTgt spid="5"/>
                                        </p:tgtEl>
                                      </p:cBhvr>
                                    </p:cmd>
                                  </p:childTnLst>
                                </p:cTn>
                              </p:par>
                              <p:par>
                                <p:cTn id="17" presetID="1" presetClass="mediacall" presetSubtype="0" fill="hold" nodeType="withEffect">
                                  <p:stCondLst>
                                    <p:cond delay="0"/>
                                  </p:stCondLst>
                                  <p:childTnLst>
                                    <p:cmd type="call" cmd="playFrom(0.0)">
                                      <p:cBhvr>
                                        <p:cTn id="18" dur="109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repeatCount="indefinite" fill="hold" display="0">
                  <p:stCondLst>
                    <p:cond delay="indefinite"/>
                  </p:stCondLst>
                </p:cTn>
                <p:tgtEl>
                  <p:spTgt spid="5"/>
                </p:tgtEl>
              </p:cMediaNode>
            </p:video>
            <p:video>
              <p:cMediaNode vol="80000" mute="1">
                <p:cTn id="20" repeatCount="indefinite"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EF9F299-452F-0321-88FC-941EA429113D}"/>
                  </a:ext>
                </a:extLst>
              </p:cNvPr>
              <p:cNvSpPr>
                <a:spLocks noGrp="1"/>
              </p:cNvSpPr>
              <p:nvPr>
                <p:ph idx="1"/>
              </p:nvPr>
            </p:nvSpPr>
            <p:spPr/>
            <p:txBody>
              <a:bodyPr>
                <a:normAutofit/>
              </a:bodyPr>
              <a:lstStyle/>
              <a:p>
                <a:r>
                  <a:rPr lang="en-US" dirty="0"/>
                  <a:t>Proposed solution: control approach</a:t>
                </a:r>
              </a:p>
              <a:p>
                <a:pPr lvl="1"/>
                <a:r>
                  <a:rPr lang="en-US" dirty="0"/>
                  <a:t>Non-informative Dirichlet prior, i.e., </a:t>
                </a:r>
                <a14:m>
                  <m:oMath xmlns:m="http://schemas.openxmlformats.org/officeDocument/2006/math">
                    <m:r>
                      <a:rPr lang="en-US" b="1" i="1" smtClean="0">
                        <a:latin typeface="Cambria Math" panose="02040503050406030204" pitchFamily="18" charset="0"/>
                      </a:rPr>
                      <m:t>𝜶</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1,1,…,1</m:t>
                        </m:r>
                      </m:e>
                    </m:d>
                  </m:oMath>
                </a14:m>
                <a:endParaRPr lang="en-US" dirty="0"/>
              </a:p>
              <a:p>
                <a:pPr lvl="1"/>
                <a:r>
                  <a:rPr lang="en-US" dirty="0"/>
                  <a:t>Vector of NFT counts </a:t>
                </a:r>
                <a14:m>
                  <m:oMath xmlns:m="http://schemas.openxmlformats.org/officeDocument/2006/math">
                    <m:r>
                      <a:rPr lang="en-US" b="1" i="1" smtClean="0">
                        <a:latin typeface="Cambria Math" panose="02040503050406030204" pitchFamily="18" charset="0"/>
                      </a:rPr>
                      <m:t>𝒓</m:t>
                    </m:r>
                  </m:oMath>
                </a14:m>
                <a:r>
                  <a:rPr lang="en-US" dirty="0"/>
                  <a:t> indexed by time, where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d>
                          <m:dPr>
                            <m:ctrlPr>
                              <a:rPr lang="en-US" b="1" i="1" smtClean="0">
                                <a:latin typeface="Cambria Math" panose="02040503050406030204" pitchFamily="18" charset="0"/>
                              </a:rPr>
                            </m:ctrlPr>
                          </m:dPr>
                          <m:e>
                            <m:r>
                              <a:rPr lang="en-US" b="1" i="1" smtClean="0">
                                <a:latin typeface="Cambria Math" panose="02040503050406030204" pitchFamily="18" charset="0"/>
                              </a:rPr>
                              <m:t>𝟎</m:t>
                            </m:r>
                          </m:e>
                        </m:d>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0, 0,…,0</m:t>
                        </m:r>
                      </m:e>
                    </m:d>
                  </m:oMath>
                </a14:m>
                <a:endParaRPr lang="en-US" dirty="0"/>
              </a:p>
              <a:p>
                <a:pPr lvl="1"/>
                <a:r>
                  <a:rPr lang="en-US" dirty="0"/>
                  <a:t>Reset the probabilities after each draw</a:t>
                </a:r>
              </a:p>
              <a:p>
                <a:pPr marL="457200" lvl="1" indent="0">
                  <a:buNone/>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d>
                            <m:dPr>
                              <m:ctrlPr>
                                <a:rPr lang="en-US" b="1" i="1" smtClean="0">
                                  <a:latin typeface="Cambria Math" panose="02040503050406030204" pitchFamily="18" charset="0"/>
                                </a:rPr>
                              </m:ctrlPr>
                            </m:dPr>
                            <m:e>
                              <m:r>
                                <a:rPr lang="en-US" b="1" i="1" smtClean="0">
                                  <a:latin typeface="Cambria Math" panose="02040503050406030204" pitchFamily="18" charset="0"/>
                                </a:rPr>
                                <m:t>𝒊</m:t>
                              </m:r>
                            </m:e>
                          </m:d>
                        </m:sup>
                      </m:sSup>
                      <m:r>
                        <a:rPr lang="en-US" b="1" i="1">
                          <a:latin typeface="Cambria Math" panose="02040503050406030204" pitchFamily="18" charset="0"/>
                        </a:rPr>
                        <m:t>∝</m:t>
                      </m:r>
                      <m:r>
                        <a:rPr lang="en-US" b="1" i="0" smtClean="0">
                          <a:latin typeface="Cambria Math" panose="02040503050406030204" pitchFamily="18" charset="0"/>
                        </a:rPr>
                        <m:t>𝟏</m:t>
                      </m:r>
                      <m:r>
                        <a:rPr lang="en-US" b="1" i="0" smtClean="0">
                          <a:latin typeface="Cambria Math" panose="02040503050406030204" pitchFamily="18" charset="0"/>
                        </a:rPr>
                        <m:t>−</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b="1" i="1">
                              <a:latin typeface="Cambria Math" panose="02040503050406030204" pitchFamily="18" charset="0"/>
                            </a:rPr>
                            <m:t>𝒘</m:t>
                          </m:r>
                          <m:r>
                            <a:rPr lang="en-US" i="1">
                              <a:latin typeface="Cambria Math" panose="02040503050406030204" pitchFamily="18" charset="0"/>
                            </a:rPr>
                            <m:t>|</m:t>
                          </m:r>
                          <m:r>
                            <a:rPr lang="en-US" b="1" i="1">
                              <a:latin typeface="Cambria Math" panose="02040503050406030204" pitchFamily="18" charset="0"/>
                            </a:rPr>
                            <m:t>𝜶</m:t>
                          </m:r>
                          <m:r>
                            <a:rPr lang="en-US" b="1" i="1">
                              <a:latin typeface="Cambria Math" panose="02040503050406030204" pitchFamily="18" charset="0"/>
                            </a:rPr>
                            <m:t>,</m:t>
                          </m:r>
                          <m:sSup>
                            <m:sSupPr>
                              <m:ctrlPr>
                                <a:rPr lang="en-US" b="0" i="1" smtClean="0">
                                  <a:latin typeface="Cambria Math" panose="02040503050406030204" pitchFamily="18" charset="0"/>
                                </a:rPr>
                              </m:ctrlPr>
                            </m:sSupPr>
                            <m:e>
                              <m:r>
                                <a:rPr lang="en-US" b="1" i="1">
                                  <a:latin typeface="Cambria Math" panose="02040503050406030204" pitchFamily="18" charset="0"/>
                                </a:rPr>
                                <m:t>𝒓</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𝑖</m:t>
                                  </m:r>
                                  <m:r>
                                    <a:rPr lang="en-US" b="0" i="1" smtClean="0">
                                      <a:latin typeface="Cambria Math" panose="02040503050406030204" pitchFamily="18" charset="0"/>
                                    </a:rPr>
                                    <m:t>−1</m:t>
                                  </m:r>
                                </m:e>
                              </m:d>
                            </m:sup>
                          </m:sSup>
                        </m:e>
                      </m:d>
                    </m:oMath>
                  </m:oMathPara>
                </a14:m>
                <a:endParaRPr lang="en-US" dirty="0"/>
              </a:p>
              <a:p>
                <a:pPr marL="457200" lvl="1" indent="0">
                  <a:buNone/>
                </a:pPr>
                <a:endParaRPr lang="en-US" dirty="0"/>
              </a:p>
              <a:p>
                <a:pPr lvl="1"/>
                <a:r>
                  <a:rPr lang="en-US" dirty="0"/>
                  <a:t>Rationale: prioritize collectibles that have been drawn less relative to the others </a:t>
                </a:r>
              </a:p>
              <a:p>
                <a:pPr lvl="2"/>
                <a:endParaRPr lang="en-US" dirty="0"/>
              </a:p>
            </p:txBody>
          </p:sp>
        </mc:Choice>
        <mc:Fallback xmlns="">
          <p:sp>
            <p:nvSpPr>
              <p:cNvPr id="2" name="Content Placeholder 1">
                <a:extLst>
                  <a:ext uri="{FF2B5EF4-FFF2-40B4-BE49-F238E27FC236}">
                    <a16:creationId xmlns:a16="http://schemas.microsoft.com/office/drawing/2014/main" id="{7EF9F299-452F-0321-88FC-941EA429113D}"/>
                  </a:ext>
                </a:extLst>
              </p:cNvPr>
              <p:cNvSpPr>
                <a:spLocks noGrp="1" noRot="1" noChangeAspect="1" noMove="1" noResize="1" noEditPoints="1" noAdjustHandles="1" noChangeArrowheads="1" noChangeShapeType="1" noTextEdit="1"/>
              </p:cNvSpPr>
              <p:nvPr>
                <p:ph idx="1"/>
              </p:nvPr>
            </p:nvSpPr>
            <p:spPr>
              <a:blipFill>
                <a:blip r:embed="rId2"/>
                <a:stretch>
                  <a:fillRect l="-1333" t="-1348" r="-44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57A5140D-A6C2-C3C8-C4E2-85E7EAC7CBF8}"/>
              </a:ext>
            </a:extLst>
          </p:cNvPr>
          <p:cNvSpPr>
            <a:spLocks noGrp="1"/>
          </p:cNvSpPr>
          <p:nvPr>
            <p:ph type="sldNum" sz="quarter" idx="12"/>
          </p:nvPr>
        </p:nvSpPr>
        <p:spPr/>
        <p:txBody>
          <a:bodyPr/>
          <a:lstStyle/>
          <a:p>
            <a:fld id="{A53F19B0-6C95-A149-A5C9-2F2EFDD04E58}" type="slidenum">
              <a:rPr lang="en-US" smtClean="0"/>
              <a:pPr/>
              <a:t>20</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EB0888A2-850D-D475-787C-B10C2F2EA2FC}"/>
              </a:ext>
            </a:extLst>
          </p:cNvPr>
          <p:cNvSpPr>
            <a:spLocks noGrp="1"/>
          </p:cNvSpPr>
          <p:nvPr>
            <p:ph type="title"/>
          </p:nvPr>
        </p:nvSpPr>
        <p:spPr/>
        <p:txBody>
          <a:bodyPr/>
          <a:lstStyle/>
          <a:p>
            <a:r>
              <a:rPr lang="en-US" dirty="0"/>
              <a:t>Artifact Design</a:t>
            </a:r>
          </a:p>
        </p:txBody>
      </p:sp>
    </p:spTree>
    <p:extLst>
      <p:ext uri="{BB962C8B-B14F-4D97-AF65-F5344CB8AC3E}">
        <p14:creationId xmlns:p14="http://schemas.microsoft.com/office/powerpoint/2010/main" val="23649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EFAD903-54D1-E90F-025F-2AB2AB7A2EA8}"/>
                  </a:ext>
                </a:extLst>
              </p:cNvPr>
              <p:cNvSpPr>
                <a:spLocks noGrp="1"/>
              </p:cNvSpPr>
              <p:nvPr>
                <p:ph idx="1"/>
              </p:nvPr>
            </p:nvSpPr>
            <p:spPr/>
            <p:txBody>
              <a:bodyPr>
                <a:normAutofit lnSpcReduction="10000"/>
              </a:bodyPr>
              <a:lstStyle/>
              <a:p>
                <a:r>
                  <a:rPr lang="en-US" dirty="0"/>
                  <a:t>Toy example: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=3</m:t>
                    </m:r>
                  </m:oMath>
                </a14:m>
                <a:r>
                  <a:rPr lang="en-US" dirty="0"/>
                  <a:t> student-athletes</a:t>
                </a:r>
              </a:p>
              <a:p>
                <a:pPr lvl="1"/>
                <a:r>
                  <a:rPr lang="en-US" dirty="0"/>
                  <a:t>First draw: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d>
                          <m:dPr>
                            <m:ctrlPr>
                              <a:rPr lang="en-US" i="1" smtClean="0">
                                <a:latin typeface="Cambria Math" panose="02040503050406030204" pitchFamily="18" charset="0"/>
                              </a:rPr>
                            </m:ctrlPr>
                          </m:dPr>
                          <m:e>
                            <m:r>
                              <a:rPr lang="en-US" b="0" i="1" smtClean="0">
                                <a:latin typeface="Cambria Math" panose="02040503050406030204" pitchFamily="18" charset="0"/>
                              </a:rPr>
                              <m:t>1</m:t>
                            </m:r>
                          </m:e>
                        </m:d>
                      </m:sup>
                    </m:sSup>
                    <m:r>
                      <a:rPr lang="en-US" b="1" i="1">
                        <a:latin typeface="Cambria Math" panose="02040503050406030204" pitchFamily="18" charset="0"/>
                      </a:rPr>
                      <m:t>∝</m:t>
                    </m:r>
                    <m:r>
                      <a:rPr lang="en-US" b="1">
                        <a:latin typeface="Cambria Math" panose="02040503050406030204" pitchFamily="18" charset="0"/>
                      </a:rPr>
                      <m:t>𝟏</m:t>
                    </m:r>
                    <m:r>
                      <a:rPr lang="en-US" b="1">
                        <a:latin typeface="Cambria Math" panose="02040503050406030204" pitchFamily="18" charset="0"/>
                      </a:rPr>
                      <m:t>−</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b="1" i="1">
                            <a:latin typeface="Cambria Math" panose="02040503050406030204" pitchFamily="18" charset="0"/>
                          </a:rPr>
                          <m:t>𝒘</m:t>
                        </m:r>
                        <m:r>
                          <a:rPr lang="en-US" i="1">
                            <a:latin typeface="Cambria Math" panose="02040503050406030204" pitchFamily="18" charset="0"/>
                          </a:rPr>
                          <m:t>|</m:t>
                        </m:r>
                        <m:r>
                          <a:rPr lang="en-US" b="1" i="1">
                            <a:latin typeface="Cambria Math" panose="02040503050406030204" pitchFamily="18" charset="0"/>
                          </a:rPr>
                          <m:t>𝜶</m:t>
                        </m:r>
                        <m:r>
                          <a:rPr lang="en-US" b="1" i="1">
                            <a:latin typeface="Cambria Math" panose="02040503050406030204" pitchFamily="18" charset="0"/>
                          </a:rPr>
                          <m:t>,</m:t>
                        </m:r>
                        <m:sSup>
                          <m:sSupPr>
                            <m:ctrlPr>
                              <a:rPr lang="en-US" i="1">
                                <a:latin typeface="Cambria Math" panose="02040503050406030204" pitchFamily="18" charset="0"/>
                              </a:rPr>
                            </m:ctrlPr>
                          </m:sSupPr>
                          <m:e>
                            <m:r>
                              <a:rPr lang="en-US" b="1" i="1">
                                <a:latin typeface="Cambria Math" panose="02040503050406030204" pitchFamily="18" charset="0"/>
                              </a:rPr>
                              <m:t>𝒓</m:t>
                            </m:r>
                          </m:e>
                          <m:sup>
                            <m:d>
                              <m:dPr>
                                <m:ctrlPr>
                                  <a:rPr lang="en-US" i="1">
                                    <a:latin typeface="Cambria Math" panose="02040503050406030204" pitchFamily="18" charset="0"/>
                                  </a:rPr>
                                </m:ctrlPr>
                              </m:dPr>
                              <m:e>
                                <m:r>
                                  <a:rPr lang="en-US" b="0" i="1" smtClean="0">
                                    <a:latin typeface="Cambria Math" panose="02040503050406030204" pitchFamily="18" charset="0"/>
                                  </a:rPr>
                                  <m:t>0</m:t>
                                </m:r>
                              </m:e>
                            </m:d>
                          </m:sup>
                        </m:sSup>
                      </m:e>
                    </m:d>
                  </m:oMath>
                </a14:m>
                <a:endParaRPr lang="en-US" dirty="0"/>
              </a:p>
              <a:p>
                <a:pPr marL="457200" lvl="1" indent="0">
                  <a:buNone/>
                </a:pPr>
                <a:r>
                  <a:rPr lang="en-US" b="1" dirty="0"/>
                  <a:t>                                 </a:t>
                </a:r>
                <a14:m>
                  <m:oMath xmlns:m="http://schemas.openxmlformats.org/officeDocument/2006/math">
                    <m:r>
                      <a:rPr lang="en-US" b="1" i="1" smtClean="0">
                        <a:latin typeface="Cambria Math" panose="02040503050406030204" pitchFamily="18" charset="0"/>
                      </a:rPr>
                      <m:t>∝</m:t>
                    </m:r>
                    <m:r>
                      <a:rPr lang="en-US" b="1">
                        <a:latin typeface="Cambria Math" panose="02040503050406030204" pitchFamily="18" charset="0"/>
                      </a:rPr>
                      <m:t>𝟏</m:t>
                    </m:r>
                    <m:r>
                      <a:rPr lang="en-US" b="1">
                        <a:latin typeface="Cambria Math" panose="02040503050406030204" pitchFamily="18" charset="0"/>
                      </a:rPr>
                      <m:t>−</m:t>
                    </m:r>
                    <m:d>
                      <m:dPr>
                        <m:ctrlPr>
                          <a:rPr lang="en-US" b="1"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e>
                    </m:d>
                  </m:oMath>
                </a14:m>
                <a:endParaRPr lang="en-US" dirty="0"/>
              </a:p>
              <a:p>
                <a:pPr lvl="1"/>
                <a:endParaRPr lang="en-US" dirty="0"/>
              </a:p>
              <a:p>
                <a:pPr lvl="1"/>
                <a:r>
                  <a:rPr lang="en-US" dirty="0"/>
                  <a:t>After normalization: </a:t>
                </a:r>
                <a:endParaRPr lang="en-US" b="1"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d>
                            <m:dPr>
                              <m:ctrlPr>
                                <a:rPr lang="en-US" i="1" smtClean="0">
                                  <a:latin typeface="Cambria Math" panose="02040503050406030204" pitchFamily="18" charset="0"/>
                                </a:rPr>
                              </m:ctrlPr>
                            </m:dPr>
                            <m:e>
                              <m:r>
                                <a:rPr lang="en-US" b="0" i="1" smtClean="0">
                                  <a:latin typeface="Cambria Math" panose="02040503050406030204" pitchFamily="18" charset="0"/>
                                </a:rPr>
                                <m:t>1</m:t>
                              </m:r>
                            </m:e>
                          </m:d>
                        </m:sup>
                      </m:sSup>
                      <m:r>
                        <a:rPr lang="en-US" b="1" i="1" smtClean="0">
                          <a:latin typeface="Cambria Math" panose="02040503050406030204" pitchFamily="18" charset="0"/>
                        </a:rPr>
                        <m:t>=</m:t>
                      </m:r>
                      <m:d>
                        <m:dPr>
                          <m:ctrlPr>
                            <a:rPr lang="en-US" b="1"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e>
                      </m:d>
                    </m:oMath>
                  </m:oMathPara>
                </a14:m>
                <a:endParaRPr lang="en-US" dirty="0"/>
              </a:p>
              <a:p>
                <a:pPr lvl="1"/>
                <a:endParaRPr lang="en-US" dirty="0"/>
              </a:p>
              <a:p>
                <a:pPr lvl="1"/>
                <a:r>
                  <a:rPr lang="en-US" dirty="0"/>
                  <a:t>The second student-athlete’s collectible is drawn: </a:t>
                </a:r>
              </a:p>
              <a:p>
                <a:pPr marL="914400" lvl="2" indent="0" algn="ctr">
                  <a:buNone/>
                </a:pPr>
                <a14:m>
                  <m:oMath xmlns:m="http://schemas.openxmlformats.org/officeDocument/2006/math">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𝒓</m:t>
                        </m:r>
                      </m:e>
                      <m:sup>
                        <m:d>
                          <m:dPr>
                            <m:ctrlPr>
                              <a:rPr lang="en-US" sz="2400" i="1" smtClean="0">
                                <a:latin typeface="Cambria Math" panose="02040503050406030204" pitchFamily="18" charset="0"/>
                              </a:rPr>
                            </m:ctrlPr>
                          </m:dPr>
                          <m:e>
                            <m:r>
                              <a:rPr lang="en-US" sz="2400" b="0" i="1" smtClean="0">
                                <a:latin typeface="Cambria Math" panose="02040503050406030204" pitchFamily="18" charset="0"/>
                              </a:rPr>
                              <m:t>1</m:t>
                            </m:r>
                          </m:e>
                        </m:d>
                      </m:sup>
                    </m:sSup>
                    <m:r>
                      <a:rPr lang="en-US" sz="2400" b="1" i="1" smtClean="0">
                        <a:latin typeface="Cambria Math" panose="02040503050406030204" pitchFamily="18" charset="0"/>
                      </a:rPr>
                      <m:t>=</m:t>
                    </m:r>
                    <m:d>
                      <m:dPr>
                        <m:ctrlPr>
                          <a:rPr lang="en-US" sz="2400" b="1" i="1" smtClean="0">
                            <a:latin typeface="Cambria Math" panose="02040503050406030204" pitchFamily="18" charset="0"/>
                          </a:rPr>
                        </m:ctrlPr>
                      </m:dPr>
                      <m:e>
                        <m:r>
                          <a:rPr lang="en-US" sz="2400" b="0" i="1" smtClean="0">
                            <a:latin typeface="Cambria Math" panose="02040503050406030204" pitchFamily="18" charset="0"/>
                          </a:rPr>
                          <m:t>0,1,0</m:t>
                        </m:r>
                      </m:e>
                    </m:d>
                  </m:oMath>
                </a14:m>
                <a:r>
                  <a:rPr lang="en-US" sz="2400" dirty="0"/>
                  <a:t> </a:t>
                </a:r>
              </a:p>
              <a:p>
                <a:endParaRPr lang="en-US" dirty="0"/>
              </a:p>
            </p:txBody>
          </p:sp>
        </mc:Choice>
        <mc:Fallback xmlns="">
          <p:sp>
            <p:nvSpPr>
              <p:cNvPr id="2" name="Content Placeholder 1">
                <a:extLst>
                  <a:ext uri="{FF2B5EF4-FFF2-40B4-BE49-F238E27FC236}">
                    <a16:creationId xmlns:a16="http://schemas.microsoft.com/office/drawing/2014/main" id="{2EFAD903-54D1-E90F-025F-2AB2AB7A2EA8}"/>
                  </a:ext>
                </a:extLst>
              </p:cNvPr>
              <p:cNvSpPr>
                <a:spLocks noGrp="1" noRot="1" noChangeAspect="1" noMove="1" noResize="1" noEditPoints="1" noAdjustHandles="1" noChangeArrowheads="1" noChangeShapeType="1" noTextEdit="1"/>
              </p:cNvSpPr>
              <p:nvPr>
                <p:ph idx="1"/>
              </p:nvPr>
            </p:nvSpPr>
            <p:spPr>
              <a:blipFill>
                <a:blip r:embed="rId2"/>
                <a:stretch>
                  <a:fillRect l="-1333" t="-229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F4C950ED-4AFA-6BD2-0F85-D55A21C2D894}"/>
              </a:ext>
            </a:extLst>
          </p:cNvPr>
          <p:cNvSpPr>
            <a:spLocks noGrp="1"/>
          </p:cNvSpPr>
          <p:nvPr>
            <p:ph type="sldNum" sz="quarter" idx="12"/>
          </p:nvPr>
        </p:nvSpPr>
        <p:spPr/>
        <p:txBody>
          <a:bodyPr/>
          <a:lstStyle/>
          <a:p>
            <a:fld id="{A53F19B0-6C95-A149-A5C9-2F2EFDD04E58}" type="slidenum">
              <a:rPr lang="en-US" smtClean="0"/>
              <a:pPr/>
              <a:t>21</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6133D5DD-6928-67D5-A74D-5EDD2696B5F6}"/>
              </a:ext>
            </a:extLst>
          </p:cNvPr>
          <p:cNvSpPr>
            <a:spLocks noGrp="1"/>
          </p:cNvSpPr>
          <p:nvPr>
            <p:ph type="title"/>
          </p:nvPr>
        </p:nvSpPr>
        <p:spPr/>
        <p:txBody>
          <a:bodyPr/>
          <a:lstStyle/>
          <a:p>
            <a:r>
              <a:rPr lang="en-US" dirty="0"/>
              <a:t>Artifact Design</a:t>
            </a:r>
          </a:p>
        </p:txBody>
      </p:sp>
    </p:spTree>
    <p:extLst>
      <p:ext uri="{BB962C8B-B14F-4D97-AF65-F5344CB8AC3E}">
        <p14:creationId xmlns:p14="http://schemas.microsoft.com/office/powerpoint/2010/main" val="16798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EFAD903-54D1-E90F-025F-2AB2AB7A2EA8}"/>
                  </a:ext>
                </a:extLst>
              </p:cNvPr>
              <p:cNvSpPr>
                <a:spLocks noGrp="1"/>
              </p:cNvSpPr>
              <p:nvPr>
                <p:ph idx="1"/>
              </p:nvPr>
            </p:nvSpPr>
            <p:spPr/>
            <p:txBody>
              <a:bodyPr/>
              <a:lstStyle/>
              <a:p>
                <a:r>
                  <a:rPr lang="en-US" dirty="0"/>
                  <a:t>Toy example: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=3</m:t>
                    </m:r>
                  </m:oMath>
                </a14:m>
                <a:r>
                  <a:rPr lang="en-US" dirty="0"/>
                  <a:t> student-athletes</a:t>
                </a:r>
              </a:p>
              <a:p>
                <a:pPr lvl="1"/>
                <a:r>
                  <a:rPr lang="en-US" dirty="0"/>
                  <a:t>Second draw: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d>
                          <m:dPr>
                            <m:ctrlPr>
                              <a:rPr lang="en-US" i="1" smtClean="0">
                                <a:latin typeface="Cambria Math" panose="02040503050406030204" pitchFamily="18" charset="0"/>
                              </a:rPr>
                            </m:ctrlPr>
                          </m:dPr>
                          <m:e>
                            <m:r>
                              <a:rPr lang="en-US" b="0" i="1" smtClean="0">
                                <a:latin typeface="Cambria Math" panose="02040503050406030204" pitchFamily="18" charset="0"/>
                              </a:rPr>
                              <m:t>2</m:t>
                            </m:r>
                          </m:e>
                        </m:d>
                      </m:sup>
                    </m:sSup>
                    <m:r>
                      <a:rPr lang="en-US" b="1" i="1">
                        <a:latin typeface="Cambria Math" panose="02040503050406030204" pitchFamily="18" charset="0"/>
                      </a:rPr>
                      <m:t>∝</m:t>
                    </m:r>
                    <m:r>
                      <a:rPr lang="en-US" b="1">
                        <a:latin typeface="Cambria Math" panose="02040503050406030204" pitchFamily="18" charset="0"/>
                      </a:rPr>
                      <m:t>𝟏</m:t>
                    </m:r>
                    <m:r>
                      <a:rPr lang="en-US" b="1">
                        <a:latin typeface="Cambria Math" panose="02040503050406030204" pitchFamily="18" charset="0"/>
                      </a:rPr>
                      <m:t>−</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b="1" i="1">
                            <a:latin typeface="Cambria Math" panose="02040503050406030204" pitchFamily="18" charset="0"/>
                          </a:rPr>
                          <m:t>𝒘</m:t>
                        </m:r>
                        <m:r>
                          <a:rPr lang="en-US" i="1">
                            <a:latin typeface="Cambria Math" panose="02040503050406030204" pitchFamily="18" charset="0"/>
                          </a:rPr>
                          <m:t>|</m:t>
                        </m:r>
                        <m:r>
                          <a:rPr lang="en-US" b="1" i="1">
                            <a:latin typeface="Cambria Math" panose="02040503050406030204" pitchFamily="18" charset="0"/>
                          </a:rPr>
                          <m:t>𝜶</m:t>
                        </m:r>
                        <m:r>
                          <a:rPr lang="en-US" b="1" i="1">
                            <a:latin typeface="Cambria Math" panose="02040503050406030204" pitchFamily="18" charset="0"/>
                          </a:rPr>
                          <m:t>,</m:t>
                        </m:r>
                        <m:sSup>
                          <m:sSupPr>
                            <m:ctrlPr>
                              <a:rPr lang="en-US" i="1">
                                <a:latin typeface="Cambria Math" panose="02040503050406030204" pitchFamily="18" charset="0"/>
                              </a:rPr>
                            </m:ctrlPr>
                          </m:sSupPr>
                          <m:e>
                            <m:r>
                              <a:rPr lang="en-US" b="1" i="1">
                                <a:latin typeface="Cambria Math" panose="02040503050406030204" pitchFamily="18" charset="0"/>
                              </a:rPr>
                              <m:t>𝒓</m:t>
                            </m:r>
                          </m:e>
                          <m:sup>
                            <m:d>
                              <m:dPr>
                                <m:ctrlPr>
                                  <a:rPr lang="en-US" i="1">
                                    <a:latin typeface="Cambria Math" panose="02040503050406030204" pitchFamily="18" charset="0"/>
                                  </a:rPr>
                                </m:ctrlPr>
                              </m:dPr>
                              <m:e>
                                <m:r>
                                  <a:rPr lang="en-US" b="0" i="1" smtClean="0">
                                    <a:latin typeface="Cambria Math" panose="02040503050406030204" pitchFamily="18" charset="0"/>
                                  </a:rPr>
                                  <m:t>1</m:t>
                                </m:r>
                              </m:e>
                            </m:d>
                          </m:sup>
                        </m:sSup>
                      </m:e>
                    </m:d>
                  </m:oMath>
                </a14:m>
                <a:endParaRPr lang="en-US" dirty="0"/>
              </a:p>
              <a:p>
                <a:pPr marL="457200" lvl="1" indent="0">
                  <a:buNone/>
                </a:pPr>
                <a:r>
                  <a:rPr lang="en-US" b="1" dirty="0"/>
                  <a:t>                                 </a:t>
                </a:r>
                <a14:m>
                  <m:oMath xmlns:m="http://schemas.openxmlformats.org/officeDocument/2006/math">
                    <m:r>
                      <a:rPr lang="en-US" b="1" i="0" smtClean="0">
                        <a:latin typeface="Cambria Math" panose="02040503050406030204" pitchFamily="18" charset="0"/>
                      </a:rPr>
                      <m:t>      </m:t>
                    </m:r>
                    <m:r>
                      <a:rPr lang="en-US" b="1" i="1" smtClean="0">
                        <a:latin typeface="Cambria Math" panose="02040503050406030204" pitchFamily="18" charset="0"/>
                      </a:rPr>
                      <m:t> ∝</m:t>
                    </m:r>
                    <m:r>
                      <a:rPr lang="en-US" b="1">
                        <a:latin typeface="Cambria Math" panose="02040503050406030204" pitchFamily="18" charset="0"/>
                      </a:rPr>
                      <m:t>𝟏</m:t>
                    </m:r>
                    <m:r>
                      <a:rPr lang="en-US" b="1">
                        <a:latin typeface="Cambria Math" panose="02040503050406030204" pitchFamily="18" charset="0"/>
                      </a:rPr>
                      <m:t>−</m:t>
                    </m:r>
                    <m:d>
                      <m:dPr>
                        <m:ctrlPr>
                          <a:rPr lang="en-US" b="1"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e>
                    </m:d>
                  </m:oMath>
                </a14:m>
                <a:endParaRPr lang="en-US" dirty="0"/>
              </a:p>
              <a:p>
                <a:pPr lvl="1"/>
                <a:endParaRPr lang="en-US" dirty="0"/>
              </a:p>
              <a:p>
                <a:pPr lvl="1"/>
                <a:r>
                  <a:rPr lang="en-US" dirty="0"/>
                  <a:t>After normalization: </a:t>
                </a:r>
                <a:endParaRPr lang="en-US" b="1"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d>
                            <m:dPr>
                              <m:ctrlPr>
                                <a:rPr lang="en-US" i="1" smtClean="0">
                                  <a:latin typeface="Cambria Math" panose="02040503050406030204" pitchFamily="18" charset="0"/>
                                </a:rPr>
                              </m:ctrlPr>
                            </m:dPr>
                            <m:e>
                              <m:r>
                                <a:rPr lang="en-US" b="0" i="1" smtClean="0">
                                  <a:latin typeface="Cambria Math" panose="02040503050406030204" pitchFamily="18" charset="0"/>
                                </a:rPr>
                                <m:t>2</m:t>
                              </m:r>
                            </m:e>
                          </m:d>
                        </m:sup>
                      </m:sSup>
                      <m:r>
                        <a:rPr lang="en-US" b="1" i="1" smtClean="0">
                          <a:latin typeface="Cambria Math" panose="02040503050406030204" pitchFamily="18" charset="0"/>
                        </a:rPr>
                        <m:t>=</m:t>
                      </m:r>
                      <m:d>
                        <m:dPr>
                          <m:ctrlPr>
                            <a:rPr lang="en-US" b="1" i="1" smtClean="0">
                              <a:latin typeface="Cambria Math" panose="02040503050406030204" pitchFamily="18" charset="0"/>
                            </a:rPr>
                          </m:ctrlPr>
                        </m:dPr>
                        <m:e>
                          <m:r>
                            <a:rPr lang="en-US" i="1">
                              <a:latin typeface="Cambria Math" panose="02040503050406030204" pitchFamily="18" charset="0"/>
                            </a:rPr>
                            <m:t>0.375</m:t>
                          </m:r>
                          <m:r>
                            <a:rPr lang="en-US" b="0" i="1" smtClean="0">
                              <a:latin typeface="Cambria Math" panose="02040503050406030204" pitchFamily="18" charset="0"/>
                            </a:rPr>
                            <m:t>, </m:t>
                          </m:r>
                          <m:r>
                            <a:rPr lang="en-US" i="1" smtClean="0">
                              <a:latin typeface="Cambria Math" panose="02040503050406030204" pitchFamily="18" charset="0"/>
                            </a:rPr>
                            <m:t>0</m:t>
                          </m:r>
                          <m:r>
                            <a:rPr lang="en-US" b="0" i="1" smtClean="0">
                              <a:latin typeface="Cambria Math" panose="02040503050406030204" pitchFamily="18" charset="0"/>
                            </a:rPr>
                            <m:t>.25, </m:t>
                          </m:r>
                          <m:r>
                            <a:rPr lang="en-US" i="1" smtClean="0">
                              <a:latin typeface="Cambria Math" panose="02040503050406030204" pitchFamily="18" charset="0"/>
                            </a:rPr>
                            <m:t>0</m:t>
                          </m:r>
                          <m:r>
                            <a:rPr lang="en-US" b="0" i="1" smtClean="0">
                              <a:latin typeface="Cambria Math" panose="02040503050406030204" pitchFamily="18" charset="0"/>
                            </a:rPr>
                            <m:t>.375</m:t>
                          </m:r>
                        </m:e>
                      </m:d>
                    </m:oMath>
                  </m:oMathPara>
                </a14:m>
                <a:endParaRPr lang="en-US" dirty="0"/>
              </a:p>
              <a:p>
                <a:endParaRPr lang="en-US" dirty="0"/>
              </a:p>
            </p:txBody>
          </p:sp>
        </mc:Choice>
        <mc:Fallback xmlns="">
          <p:sp>
            <p:nvSpPr>
              <p:cNvPr id="2" name="Content Placeholder 1">
                <a:extLst>
                  <a:ext uri="{FF2B5EF4-FFF2-40B4-BE49-F238E27FC236}">
                    <a16:creationId xmlns:a16="http://schemas.microsoft.com/office/drawing/2014/main" id="{2EFAD903-54D1-E90F-025F-2AB2AB7A2EA8}"/>
                  </a:ext>
                </a:extLst>
              </p:cNvPr>
              <p:cNvSpPr>
                <a:spLocks noGrp="1" noRot="1" noChangeAspect="1" noMove="1" noResize="1" noEditPoints="1" noAdjustHandles="1" noChangeArrowheads="1" noChangeShapeType="1" noTextEdit="1"/>
              </p:cNvSpPr>
              <p:nvPr>
                <p:ph idx="1"/>
              </p:nvPr>
            </p:nvSpPr>
            <p:spPr>
              <a:blipFill>
                <a:blip r:embed="rId2"/>
                <a:stretch>
                  <a:fillRect l="-1333" t="-1348"/>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F4C950ED-4AFA-6BD2-0F85-D55A21C2D894}"/>
              </a:ext>
            </a:extLst>
          </p:cNvPr>
          <p:cNvSpPr>
            <a:spLocks noGrp="1"/>
          </p:cNvSpPr>
          <p:nvPr>
            <p:ph type="sldNum" sz="quarter" idx="12"/>
          </p:nvPr>
        </p:nvSpPr>
        <p:spPr/>
        <p:txBody>
          <a:bodyPr/>
          <a:lstStyle/>
          <a:p>
            <a:fld id="{A53F19B0-6C95-A149-A5C9-2F2EFDD04E58}" type="slidenum">
              <a:rPr lang="en-US" smtClean="0"/>
              <a:pPr/>
              <a:t>22</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6133D5DD-6928-67D5-A74D-5EDD2696B5F6}"/>
              </a:ext>
            </a:extLst>
          </p:cNvPr>
          <p:cNvSpPr>
            <a:spLocks noGrp="1"/>
          </p:cNvSpPr>
          <p:nvPr>
            <p:ph type="title"/>
          </p:nvPr>
        </p:nvSpPr>
        <p:spPr/>
        <p:txBody>
          <a:bodyPr/>
          <a:lstStyle/>
          <a:p>
            <a:r>
              <a:rPr lang="en-US" dirty="0"/>
              <a:t>Artifact Design</a:t>
            </a:r>
          </a:p>
        </p:txBody>
      </p:sp>
    </p:spTree>
    <p:extLst>
      <p:ext uri="{BB962C8B-B14F-4D97-AF65-F5344CB8AC3E}">
        <p14:creationId xmlns:p14="http://schemas.microsoft.com/office/powerpoint/2010/main" val="101080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C6446E73-EDE8-C45C-702E-283D478EE31B}"/>
                  </a:ext>
                </a:extLst>
              </p:cNvPr>
              <p:cNvSpPr>
                <a:spLocks noGrp="1"/>
              </p:cNvSpPr>
              <p:nvPr>
                <p:ph idx="1"/>
              </p:nvPr>
            </p:nvSpPr>
            <p:spPr/>
            <p:txBody>
              <a:bodyPr/>
              <a:lstStyle/>
              <a:p>
                <a:r>
                  <a:rPr lang="en-US"/>
                  <a:t>Open questions:</a:t>
                </a:r>
              </a:p>
              <a:p>
                <a:pPr lvl="1"/>
                <a:r>
                  <a:rPr lang="en-US"/>
                  <a:t>How </a:t>
                </a:r>
                <a:r>
                  <a:rPr lang="en-US" dirty="0"/>
                  <a:t>close is the empirical distribution to the uniform distribution after a number of sales?</a:t>
                </a:r>
              </a:p>
              <a:p>
                <a:pPr marL="457200" lvl="1" indent="0" algn="ctr">
                  <a:buNone/>
                </a:pPr>
                <a:r>
                  <a:rPr lang="en-US" b="0" dirty="0"/>
                  <a:t>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lim</m:t>
                            </m:r>
                          </m:e>
                          <m:lim>
                            <m:r>
                              <a:rPr lang="en-US"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lim>
                        </m:limLow>
                      </m:fName>
                      <m:e>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sup>
                        </m:sSup>
                        <m:r>
                          <a:rPr lang="en-US" b="1" i="1" smtClean="0">
                            <a:latin typeface="Cambria Math" panose="02040503050406030204" pitchFamily="18" charset="0"/>
                          </a:rPr>
                          <m:t>=</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b="1" i="1">
                                <a:latin typeface="Cambria Math" panose="02040503050406030204" pitchFamily="18" charset="0"/>
                              </a:rPr>
                              <m:t>𝒘</m:t>
                            </m:r>
                            <m:r>
                              <a:rPr lang="en-US" i="1">
                                <a:latin typeface="Cambria Math" panose="02040503050406030204" pitchFamily="18" charset="0"/>
                              </a:rPr>
                              <m:t>|</m:t>
                            </m:r>
                            <m:r>
                              <a:rPr lang="en-US" b="1" i="1">
                                <a:latin typeface="Cambria Math" panose="02040503050406030204" pitchFamily="18" charset="0"/>
                              </a:rPr>
                              <m:t>𝜶</m:t>
                            </m:r>
                            <m:r>
                              <a:rPr lang="en-US" b="1" i="1">
                                <a:latin typeface="Cambria Math" panose="02040503050406030204" pitchFamily="18" charset="0"/>
                              </a:rPr>
                              <m:t>,</m:t>
                            </m:r>
                            <m:sSup>
                              <m:sSupPr>
                                <m:ctrlPr>
                                  <a:rPr lang="en-US" i="1">
                                    <a:latin typeface="Cambria Math" panose="02040503050406030204" pitchFamily="18" charset="0"/>
                                  </a:rPr>
                                </m:ctrlPr>
                              </m:sSupPr>
                              <m:e>
                                <m:r>
                                  <a:rPr lang="en-US" b="1" i="1">
                                    <a:latin typeface="Cambria Math" panose="02040503050406030204" pitchFamily="18" charset="0"/>
                                  </a:rPr>
                                  <m:t>𝒓</m:t>
                                </m:r>
                              </m:e>
                              <m:sup>
                                <m:d>
                                  <m:dPr>
                                    <m:ctrlPr>
                                      <a:rPr lang="en-US" i="1">
                                        <a:latin typeface="Cambria Math" panose="02040503050406030204" pitchFamily="18" charset="0"/>
                                      </a:rPr>
                                    </m:ctrlPr>
                                  </m:dPr>
                                  <m:e>
                                    <m:r>
                                      <a:rPr lang="en-US" b="0" i="1" smtClean="0">
                                        <a:latin typeface="Cambria Math" panose="02040503050406030204" pitchFamily="18" charset="0"/>
                                      </a:rPr>
                                      <m:t>𝑥</m:t>
                                    </m:r>
                                  </m:e>
                                </m:d>
                              </m:sup>
                            </m:sSup>
                          </m:e>
                        </m:d>
                        <m:r>
                          <a:rPr lang="en-US" b="1" i="1" smtClean="0">
                            <a:latin typeface="Cambria Math" panose="02040503050406030204" pitchFamily="18" charset="0"/>
                          </a:rPr>
                          <m:t>=</m:t>
                        </m:r>
                        <m:d>
                          <m:dPr>
                            <m:ctrlPr>
                              <a:rPr lang="en-US" b="1"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r>
                              <a:rPr lang="en-US" b="1"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e>
                        </m:d>
                      </m:e>
                    </m:func>
                  </m:oMath>
                </a14:m>
                <a:r>
                  <a:rPr lang="en-US" dirty="0"/>
                  <a:t> </a:t>
                </a:r>
              </a:p>
              <a:p>
                <a:pPr lvl="1"/>
                <a:endParaRPr lang="en-US" dirty="0"/>
              </a:p>
              <a:p>
                <a:endParaRPr lang="en-US" dirty="0"/>
              </a:p>
              <a:p>
                <a:pPr lvl="1"/>
                <a:r>
                  <a:rPr lang="en-US" dirty="0"/>
                  <a:t>Given a population of student-athletes, say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 = 100</m:t>
                    </m:r>
                  </m:oMath>
                </a14:m>
                <a:r>
                  <a:rPr lang="en-US" dirty="0"/>
                  <a:t>, how many different NFTs are there after </a:t>
                </a:r>
                <a:r>
                  <a:rPr lang="en-US" i="1" dirty="0"/>
                  <a:t>n </a:t>
                </a:r>
                <a:r>
                  <a:rPr lang="en-US" dirty="0"/>
                  <a:t>sales?</a:t>
                </a:r>
              </a:p>
              <a:p>
                <a:pPr lvl="1"/>
                <a:endParaRPr lang="en-US" dirty="0"/>
              </a:p>
            </p:txBody>
          </p:sp>
        </mc:Choice>
        <mc:Fallback>
          <p:sp>
            <p:nvSpPr>
              <p:cNvPr id="2" name="Content Placeholder 1">
                <a:extLst>
                  <a:ext uri="{FF2B5EF4-FFF2-40B4-BE49-F238E27FC236}">
                    <a16:creationId xmlns:a16="http://schemas.microsoft.com/office/drawing/2014/main" id="{C6446E73-EDE8-C45C-702E-283D478EE31B}"/>
                  </a:ext>
                </a:extLst>
              </p:cNvPr>
              <p:cNvSpPr>
                <a:spLocks noGrp="1" noRot="1" noChangeAspect="1" noMove="1" noResize="1" noEditPoints="1" noAdjustHandles="1" noChangeArrowheads="1" noChangeShapeType="1" noTextEdit="1"/>
              </p:cNvSpPr>
              <p:nvPr>
                <p:ph idx="1"/>
              </p:nvPr>
            </p:nvSpPr>
            <p:spPr>
              <a:blipFill>
                <a:blip r:embed="rId2"/>
                <a:stretch>
                  <a:fillRect l="-1333" t="-1348" r="-155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C1126CF-1DC8-938C-0F36-BCD8555AD05C}"/>
              </a:ext>
            </a:extLst>
          </p:cNvPr>
          <p:cNvSpPr>
            <a:spLocks noGrp="1"/>
          </p:cNvSpPr>
          <p:nvPr>
            <p:ph type="sldNum" sz="quarter" idx="12"/>
          </p:nvPr>
        </p:nvSpPr>
        <p:spPr/>
        <p:txBody>
          <a:bodyPr/>
          <a:lstStyle/>
          <a:p>
            <a:fld id="{A53F19B0-6C95-A149-A5C9-2F2EFDD04E58}" type="slidenum">
              <a:rPr lang="en-US" smtClean="0"/>
              <a:pPr/>
              <a:t>23</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954F5A0D-8B15-2F3D-60A6-8CC60AA5EA5F}"/>
              </a:ext>
            </a:extLst>
          </p:cNvPr>
          <p:cNvSpPr>
            <a:spLocks noGrp="1"/>
          </p:cNvSpPr>
          <p:nvPr>
            <p:ph type="title"/>
          </p:nvPr>
        </p:nvSpPr>
        <p:spPr/>
        <p:txBody>
          <a:bodyPr/>
          <a:lstStyle/>
          <a:p>
            <a:r>
              <a:rPr lang="en-US" dirty="0"/>
              <a:t>Artifact Design</a:t>
            </a:r>
          </a:p>
        </p:txBody>
      </p:sp>
    </p:spTree>
    <p:extLst>
      <p:ext uri="{BB962C8B-B14F-4D97-AF65-F5344CB8AC3E}">
        <p14:creationId xmlns:p14="http://schemas.microsoft.com/office/powerpoint/2010/main" val="2390421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13CAFA-7D6E-1B0D-65AE-32582FBB6AD8}"/>
              </a:ext>
            </a:extLst>
          </p:cNvPr>
          <p:cNvSpPr>
            <a:spLocks noGrp="1"/>
          </p:cNvSpPr>
          <p:nvPr>
            <p:ph idx="1"/>
          </p:nvPr>
        </p:nvSpPr>
        <p:spPr/>
        <p:txBody>
          <a:bodyPr/>
          <a:lstStyle/>
          <a:p>
            <a:r>
              <a:rPr lang="en-US" dirty="0"/>
              <a:t>NFTs</a:t>
            </a:r>
          </a:p>
          <a:p>
            <a:pPr lvl="1"/>
            <a:r>
              <a:rPr lang="en-US" dirty="0"/>
              <a:t>Smart contracts on Ethereum and Avalanche</a:t>
            </a:r>
          </a:p>
          <a:p>
            <a:r>
              <a:rPr lang="en-US" dirty="0"/>
              <a:t>Front end</a:t>
            </a:r>
          </a:p>
          <a:p>
            <a:pPr lvl="1"/>
            <a:r>
              <a:rPr lang="en-US" dirty="0"/>
              <a:t>Node.js</a:t>
            </a:r>
          </a:p>
          <a:p>
            <a:pPr marL="457200" lvl="1" indent="0">
              <a:buNone/>
            </a:pPr>
            <a:endParaRPr lang="en-US" dirty="0"/>
          </a:p>
        </p:txBody>
      </p:sp>
      <p:sp>
        <p:nvSpPr>
          <p:cNvPr id="4" name="Title 3">
            <a:extLst>
              <a:ext uri="{FF2B5EF4-FFF2-40B4-BE49-F238E27FC236}">
                <a16:creationId xmlns:a16="http://schemas.microsoft.com/office/drawing/2014/main" id="{BE5227EF-EAC4-AFF0-EEAA-7D40C8FD6ED4}"/>
              </a:ext>
            </a:extLst>
          </p:cNvPr>
          <p:cNvSpPr>
            <a:spLocks noGrp="1"/>
          </p:cNvSpPr>
          <p:nvPr>
            <p:ph type="title"/>
          </p:nvPr>
        </p:nvSpPr>
        <p:spPr/>
        <p:txBody>
          <a:bodyPr/>
          <a:lstStyle/>
          <a:p>
            <a:r>
              <a:rPr lang="en-US" dirty="0"/>
              <a:t>Artifact Demonstration</a:t>
            </a:r>
          </a:p>
        </p:txBody>
      </p:sp>
      <p:pic>
        <p:nvPicPr>
          <p:cNvPr id="6" name="Picture 5" descr="Graphical user interface, text, application&#10;&#10;Description automatically generated">
            <a:extLst>
              <a:ext uri="{FF2B5EF4-FFF2-40B4-BE49-F238E27FC236}">
                <a16:creationId xmlns:a16="http://schemas.microsoft.com/office/drawing/2014/main" id="{13949416-2E91-AA58-BC09-90C2F9813ADE}"/>
              </a:ext>
            </a:extLst>
          </p:cNvPr>
          <p:cNvPicPr>
            <a:picLocks noChangeAspect="1"/>
          </p:cNvPicPr>
          <p:nvPr/>
        </p:nvPicPr>
        <p:blipFill rotWithShape="1">
          <a:blip r:embed="rId3"/>
          <a:srcRect b="72903"/>
          <a:stretch/>
        </p:blipFill>
        <p:spPr>
          <a:xfrm>
            <a:off x="2771416" y="2667318"/>
            <a:ext cx="4383221" cy="1001353"/>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C81BFD8F-1B26-DDF6-86AD-DE3494238E85}"/>
              </a:ext>
            </a:extLst>
          </p:cNvPr>
          <p:cNvPicPr>
            <a:picLocks noChangeAspect="1"/>
          </p:cNvPicPr>
          <p:nvPr/>
        </p:nvPicPr>
        <p:blipFill>
          <a:blip r:embed="rId4"/>
          <a:stretch>
            <a:fillRect/>
          </a:stretch>
        </p:blipFill>
        <p:spPr>
          <a:xfrm>
            <a:off x="197861" y="4267961"/>
            <a:ext cx="2956347" cy="2492478"/>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10ADCAF8-0417-FA65-7A4E-DC59E6FF34D4}"/>
              </a:ext>
            </a:extLst>
          </p:cNvPr>
          <p:cNvPicPr>
            <a:picLocks noChangeAspect="1"/>
          </p:cNvPicPr>
          <p:nvPr/>
        </p:nvPicPr>
        <p:blipFill>
          <a:blip r:embed="rId5"/>
          <a:stretch>
            <a:fillRect/>
          </a:stretch>
        </p:blipFill>
        <p:spPr>
          <a:xfrm>
            <a:off x="4572000" y="4046434"/>
            <a:ext cx="4530801" cy="2811566"/>
          </a:xfrm>
          <a:prstGeom prst="rect">
            <a:avLst/>
          </a:prstGeom>
        </p:spPr>
      </p:pic>
    </p:spTree>
    <p:extLst>
      <p:ext uri="{BB962C8B-B14F-4D97-AF65-F5344CB8AC3E}">
        <p14:creationId xmlns:p14="http://schemas.microsoft.com/office/powerpoint/2010/main" val="38693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D08CBA-8C22-31C9-D91E-39D51CA79AC2}"/>
              </a:ext>
            </a:extLst>
          </p:cNvPr>
          <p:cNvSpPr>
            <a:spLocks noGrp="1"/>
          </p:cNvSpPr>
          <p:nvPr>
            <p:ph idx="1"/>
          </p:nvPr>
        </p:nvSpPr>
        <p:spPr/>
        <p:txBody>
          <a:bodyPr>
            <a:normAutofit fontScale="92500" lnSpcReduction="20000"/>
          </a:bodyPr>
          <a:lstStyle/>
          <a:p>
            <a:r>
              <a:rPr lang="en-US" dirty="0"/>
              <a:t>Goal: </a:t>
            </a:r>
            <a:r>
              <a:rPr lang="en-US" dirty="0">
                <a:latin typeface="+mj-lt"/>
              </a:rPr>
              <a:t>“</a:t>
            </a:r>
            <a:r>
              <a:rPr lang="en-US" i="1" dirty="0">
                <a:latin typeface="+mj-lt"/>
              </a:rPr>
              <a:t>comparison of the artifact’s functionality with the solution objectives</a:t>
            </a:r>
            <a:r>
              <a:rPr lang="en-US" dirty="0">
                <a:latin typeface="+mj-lt"/>
              </a:rPr>
              <a:t>” </a:t>
            </a:r>
            <a:r>
              <a:rPr lang="en-US" dirty="0"/>
              <a:t>(</a:t>
            </a:r>
            <a:r>
              <a:rPr lang="en-US" dirty="0" err="1"/>
              <a:t>Peffers</a:t>
            </a:r>
            <a:r>
              <a:rPr lang="en-US" dirty="0"/>
              <a:t> </a:t>
            </a:r>
            <a:r>
              <a:rPr lang="en-US" i="1" dirty="0"/>
              <a:t>et al</a:t>
            </a:r>
            <a:r>
              <a:rPr lang="en-US" dirty="0"/>
              <a:t>., 2007)</a:t>
            </a:r>
          </a:p>
          <a:p>
            <a:endParaRPr lang="en-US" dirty="0">
              <a:latin typeface="+mj-lt"/>
            </a:endParaRPr>
          </a:p>
          <a:p>
            <a:r>
              <a:rPr lang="en-US" dirty="0"/>
              <a:t>Interview with 12 student-athletes</a:t>
            </a:r>
          </a:p>
          <a:p>
            <a:pPr lvl="1"/>
            <a:r>
              <a:rPr lang="en-US" dirty="0"/>
              <a:t>After demonstrating the artifact</a:t>
            </a:r>
          </a:p>
          <a:p>
            <a:endParaRPr lang="en-US" dirty="0"/>
          </a:p>
          <a:p>
            <a:r>
              <a:rPr lang="en-US" dirty="0"/>
              <a:t>Sample questions:</a:t>
            </a:r>
          </a:p>
          <a:p>
            <a:pPr lvl="1"/>
            <a:r>
              <a:rPr lang="en-US" i="1" dirty="0">
                <a:latin typeface="+mj-lt"/>
              </a:rPr>
              <a:t>“Do you think the solution is useful to reward all student-athletes? Why (not)?”</a:t>
            </a:r>
          </a:p>
          <a:p>
            <a:pPr lvl="1"/>
            <a:r>
              <a:rPr lang="en-US" i="1" dirty="0">
                <a:latin typeface="+mj-lt"/>
              </a:rPr>
              <a:t>“Do you think the solution will allow for more fairness/opportunities when it comes to exploring NIL regulatory changes? Why (not)?”</a:t>
            </a:r>
          </a:p>
        </p:txBody>
      </p:sp>
      <p:sp>
        <p:nvSpPr>
          <p:cNvPr id="3" name="Slide Number Placeholder 2">
            <a:extLst>
              <a:ext uri="{FF2B5EF4-FFF2-40B4-BE49-F238E27FC236}">
                <a16:creationId xmlns:a16="http://schemas.microsoft.com/office/drawing/2014/main" id="{8C430835-34F3-E5BA-CBD2-B8B1A69C6FC9}"/>
              </a:ext>
            </a:extLst>
          </p:cNvPr>
          <p:cNvSpPr>
            <a:spLocks noGrp="1"/>
          </p:cNvSpPr>
          <p:nvPr>
            <p:ph type="sldNum" sz="quarter" idx="12"/>
          </p:nvPr>
        </p:nvSpPr>
        <p:spPr/>
        <p:txBody>
          <a:bodyPr/>
          <a:lstStyle/>
          <a:p>
            <a:fld id="{A53F19B0-6C95-A149-A5C9-2F2EFDD04E58}" type="slidenum">
              <a:rPr lang="en-US" smtClean="0"/>
              <a:pPr/>
              <a:t>25</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16B833BB-C666-9809-C123-21884328DD7D}"/>
              </a:ext>
            </a:extLst>
          </p:cNvPr>
          <p:cNvSpPr>
            <a:spLocks noGrp="1"/>
          </p:cNvSpPr>
          <p:nvPr>
            <p:ph type="title"/>
          </p:nvPr>
        </p:nvSpPr>
        <p:spPr/>
        <p:txBody>
          <a:bodyPr/>
          <a:lstStyle/>
          <a:p>
            <a:r>
              <a:rPr lang="en-US" dirty="0"/>
              <a:t>Artifact Evaluation</a:t>
            </a:r>
          </a:p>
        </p:txBody>
      </p:sp>
    </p:spTree>
    <p:extLst>
      <p:ext uri="{BB962C8B-B14F-4D97-AF65-F5344CB8AC3E}">
        <p14:creationId xmlns:p14="http://schemas.microsoft.com/office/powerpoint/2010/main" val="347157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0" end="0"/>
                                            </p:txEl>
                                          </p:spTgt>
                                        </p:tgtEl>
                                        <p:attrNameLst>
                                          <p:attrName>style.opacity</p:attrName>
                                        </p:attrNameLst>
                                      </p:cBhvr>
                                      <p:to>
                                        <p:strVal val="0.25"/>
                                      </p:to>
                                    </p:set>
                                    <p:animEffect filter="image" prLst="opacity: 0.25">
                                      <p:cBhvr rctx="IE">
                                        <p:cTn id="7" dur="indefinite"/>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
                                            <p:txEl>
                                              <p:pRg st="2" end="2"/>
                                            </p:txEl>
                                          </p:spTgt>
                                        </p:tgtEl>
                                        <p:attrNameLst>
                                          <p:attrName>style.opacity</p:attrName>
                                        </p:attrNameLst>
                                      </p:cBhvr>
                                      <p:to>
                                        <p:strVal val="0.25"/>
                                      </p:to>
                                    </p:set>
                                    <p:animEffect filter="image" prLst="opacity: 0.25">
                                      <p:cBhvr rctx="IE">
                                        <p:cTn id="18" dur="indefinite"/>
                                        <p:tgtEl>
                                          <p:spTgt spid="2">
                                            <p:txEl>
                                              <p:pRg st="2" end="2"/>
                                            </p:txEl>
                                          </p:spTgt>
                                        </p:tgtEl>
                                      </p:cBhvr>
                                    </p:animEffect>
                                  </p:childTnLst>
                                </p:cTn>
                              </p:par>
                              <p:par>
                                <p:cTn id="19" presetID="9" presetClass="emph" presetSubtype="0" nodeType="withEffect">
                                  <p:stCondLst>
                                    <p:cond delay="0"/>
                                  </p:stCondLst>
                                  <p:childTnLst>
                                    <p:set>
                                      <p:cBhvr>
                                        <p:cTn id="20" dur="indefinite"/>
                                        <p:tgtEl>
                                          <p:spTgt spid="2">
                                            <p:txEl>
                                              <p:pRg st="3" end="3"/>
                                            </p:txEl>
                                          </p:spTgt>
                                        </p:tgtEl>
                                        <p:attrNameLst>
                                          <p:attrName>style.opacity</p:attrName>
                                        </p:attrNameLst>
                                      </p:cBhvr>
                                      <p:to>
                                        <p:strVal val="0.25"/>
                                      </p:to>
                                    </p:set>
                                    <p:animEffect filter="image" prLst="opacity: 0.25">
                                      <p:cBhvr rctx="IE">
                                        <p:cTn id="21" dur="indefinite"/>
                                        <p:tgtEl>
                                          <p:spTgt spid="2">
                                            <p:txEl>
                                              <p:pRg st="3" end="3"/>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C35125-505F-6B2B-816D-967DE4630272}"/>
              </a:ext>
            </a:extLst>
          </p:cNvPr>
          <p:cNvSpPr>
            <a:spLocks noGrp="1"/>
          </p:cNvSpPr>
          <p:nvPr>
            <p:ph idx="1"/>
          </p:nvPr>
        </p:nvSpPr>
        <p:spPr/>
        <p:txBody>
          <a:bodyPr>
            <a:normAutofit/>
          </a:bodyPr>
          <a:lstStyle/>
          <a:p>
            <a:r>
              <a:rPr lang="en-US" dirty="0"/>
              <a:t>Sample answers (inclusiveness):</a:t>
            </a:r>
          </a:p>
          <a:p>
            <a:endParaRPr lang="en-US" dirty="0"/>
          </a:p>
          <a:p>
            <a:pPr marL="0" indent="0" algn="ctr">
              <a:buNone/>
            </a:pPr>
            <a:r>
              <a:rPr lang="en-US" sz="2200" i="1" dirty="0">
                <a:latin typeface="+mj-lt"/>
              </a:rPr>
              <a:t>“It </a:t>
            </a:r>
            <a:r>
              <a:rPr lang="en-US" sz="2200" dirty="0">
                <a:latin typeface="+mj-lt"/>
              </a:rPr>
              <a:t>[the solution]</a:t>
            </a:r>
            <a:r>
              <a:rPr lang="en-US" sz="2200" i="1" dirty="0">
                <a:latin typeface="+mj-lt"/>
              </a:rPr>
              <a:t> has the potential to benefit everybody, not just you know the star athletes. So, I like it.”</a:t>
            </a:r>
          </a:p>
          <a:p>
            <a:endParaRPr lang="en-US" dirty="0"/>
          </a:p>
          <a:p>
            <a:pPr marL="0" indent="0" algn="ctr">
              <a:buNone/>
            </a:pPr>
            <a:r>
              <a:rPr lang="en-US" sz="2200" i="1" dirty="0">
                <a:latin typeface="+mj-lt"/>
              </a:rPr>
              <a:t>“They </a:t>
            </a:r>
            <a:r>
              <a:rPr lang="en-US" sz="2200" dirty="0">
                <a:latin typeface="+mj-lt"/>
              </a:rPr>
              <a:t>[fans]</a:t>
            </a:r>
            <a:r>
              <a:rPr lang="en-US" sz="2200" i="1" dirty="0">
                <a:latin typeface="+mj-lt"/>
              </a:rPr>
              <a:t> have an athlete on there </a:t>
            </a:r>
            <a:r>
              <a:rPr lang="en-US" sz="2200" dirty="0">
                <a:latin typeface="+mj-lt"/>
              </a:rPr>
              <a:t>[a random pack]</a:t>
            </a:r>
            <a:r>
              <a:rPr lang="en-US" sz="2200" i="1" dirty="0">
                <a:latin typeface="+mj-lt"/>
              </a:rPr>
              <a:t> that they didn’t know who it was, but then they might look into them and kind of know who the athlete is and literally put a face to the name, and help them </a:t>
            </a:r>
            <a:r>
              <a:rPr lang="en-US" sz="2200" dirty="0">
                <a:latin typeface="+mj-lt"/>
              </a:rPr>
              <a:t>[student-athletes] </a:t>
            </a:r>
            <a:r>
              <a:rPr lang="en-US" sz="2200" i="1" dirty="0">
                <a:latin typeface="+mj-lt"/>
              </a:rPr>
              <a:t>build their brand a little bit too.”</a:t>
            </a:r>
          </a:p>
        </p:txBody>
      </p:sp>
      <p:sp>
        <p:nvSpPr>
          <p:cNvPr id="3" name="Slide Number Placeholder 2">
            <a:extLst>
              <a:ext uri="{FF2B5EF4-FFF2-40B4-BE49-F238E27FC236}">
                <a16:creationId xmlns:a16="http://schemas.microsoft.com/office/drawing/2014/main" id="{CAB4ED3F-E02E-306B-F7C5-648D21B2BA10}"/>
              </a:ext>
            </a:extLst>
          </p:cNvPr>
          <p:cNvSpPr>
            <a:spLocks noGrp="1"/>
          </p:cNvSpPr>
          <p:nvPr>
            <p:ph type="sldNum" sz="quarter" idx="12"/>
          </p:nvPr>
        </p:nvSpPr>
        <p:spPr/>
        <p:txBody>
          <a:bodyPr/>
          <a:lstStyle/>
          <a:p>
            <a:fld id="{A53F19B0-6C95-A149-A5C9-2F2EFDD04E58}" type="slidenum">
              <a:rPr lang="en-US" smtClean="0"/>
              <a:pPr/>
              <a:t>26</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171F039D-C472-6ECA-5334-9F269F0BF3B4}"/>
              </a:ext>
            </a:extLst>
          </p:cNvPr>
          <p:cNvSpPr>
            <a:spLocks noGrp="1"/>
          </p:cNvSpPr>
          <p:nvPr>
            <p:ph type="title"/>
          </p:nvPr>
        </p:nvSpPr>
        <p:spPr/>
        <p:txBody>
          <a:bodyPr/>
          <a:lstStyle/>
          <a:p>
            <a:r>
              <a:rPr lang="en-US" dirty="0"/>
              <a:t>Artifact Evaluation</a:t>
            </a:r>
          </a:p>
        </p:txBody>
      </p:sp>
    </p:spTree>
    <p:extLst>
      <p:ext uri="{BB962C8B-B14F-4D97-AF65-F5344CB8AC3E}">
        <p14:creationId xmlns:p14="http://schemas.microsoft.com/office/powerpoint/2010/main" val="4356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2">
                                            <p:txEl>
                                              <p:pRg st="2" end="2"/>
                                            </p:txEl>
                                          </p:spTgt>
                                        </p:tgtEl>
                                        <p:attrNameLst>
                                          <p:attrName>style.opacity</p:attrName>
                                        </p:attrNameLst>
                                      </p:cBhvr>
                                      <p:to>
                                        <p:strVal val="0.25"/>
                                      </p:to>
                                    </p:set>
                                    <p:animEffect filter="image" prLst="opacity: 0.25">
                                      <p:cBhvr rctx="IE">
                                        <p:cTn id="13"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AC928C-01DB-6BAF-45D3-82193F01E4CD}"/>
              </a:ext>
            </a:extLst>
          </p:cNvPr>
          <p:cNvSpPr>
            <a:spLocks noGrp="1"/>
          </p:cNvSpPr>
          <p:nvPr>
            <p:ph idx="1"/>
          </p:nvPr>
        </p:nvSpPr>
        <p:spPr>
          <a:xfrm>
            <a:off x="337933" y="1065591"/>
            <a:ext cx="8652684" cy="4525963"/>
          </a:xfrm>
        </p:spPr>
        <p:txBody>
          <a:bodyPr>
            <a:normAutofit/>
          </a:bodyPr>
          <a:lstStyle/>
          <a:p>
            <a:r>
              <a:rPr lang="en-US" dirty="0"/>
              <a:t>Sample answers (fairness):</a:t>
            </a:r>
          </a:p>
          <a:p>
            <a:pPr marL="0" indent="0">
              <a:buNone/>
            </a:pPr>
            <a:endParaRPr lang="en-US" dirty="0"/>
          </a:p>
          <a:p>
            <a:pPr marL="0" indent="0" algn="ctr">
              <a:buNone/>
            </a:pPr>
            <a:r>
              <a:rPr lang="en-US" sz="2400" i="1" dirty="0"/>
              <a:t>“If, you know, one of these famous athletes cards went out - say the original pack was bought for a lower price than what the actual value of the card was worth because it was just in this random pack - but then, once it gets traded [in a secondary market] I’m sure there will be plenty of money to make up the difference.”</a:t>
            </a:r>
          </a:p>
        </p:txBody>
      </p:sp>
      <p:sp>
        <p:nvSpPr>
          <p:cNvPr id="3" name="Slide Number Placeholder 2">
            <a:extLst>
              <a:ext uri="{FF2B5EF4-FFF2-40B4-BE49-F238E27FC236}">
                <a16:creationId xmlns:a16="http://schemas.microsoft.com/office/drawing/2014/main" id="{C030E69C-CD5C-18C5-2E02-BB7680E66592}"/>
              </a:ext>
            </a:extLst>
          </p:cNvPr>
          <p:cNvSpPr>
            <a:spLocks noGrp="1"/>
          </p:cNvSpPr>
          <p:nvPr>
            <p:ph type="sldNum" sz="quarter" idx="12"/>
          </p:nvPr>
        </p:nvSpPr>
        <p:spPr/>
        <p:txBody>
          <a:bodyPr/>
          <a:lstStyle/>
          <a:p>
            <a:fld id="{A53F19B0-6C95-A149-A5C9-2F2EFDD04E58}" type="slidenum">
              <a:rPr lang="en-US" smtClean="0"/>
              <a:pPr/>
              <a:t>27</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C0FDF20A-3D07-1A7D-E66F-A110C5118932}"/>
              </a:ext>
            </a:extLst>
          </p:cNvPr>
          <p:cNvSpPr>
            <a:spLocks noGrp="1"/>
          </p:cNvSpPr>
          <p:nvPr>
            <p:ph type="title"/>
          </p:nvPr>
        </p:nvSpPr>
        <p:spPr/>
        <p:txBody>
          <a:bodyPr/>
          <a:lstStyle/>
          <a:p>
            <a:r>
              <a:rPr lang="en-US" dirty="0"/>
              <a:t>Artifact Evaluation</a:t>
            </a:r>
          </a:p>
        </p:txBody>
      </p:sp>
    </p:spTree>
    <p:extLst>
      <p:ext uri="{BB962C8B-B14F-4D97-AF65-F5344CB8AC3E}">
        <p14:creationId xmlns:p14="http://schemas.microsoft.com/office/powerpoint/2010/main" val="3605217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6E8C5-D8E8-E131-B7D5-D01E4FA1B835}"/>
              </a:ext>
            </a:extLst>
          </p:cNvPr>
          <p:cNvSpPr>
            <a:spLocks noGrp="1"/>
          </p:cNvSpPr>
          <p:nvPr>
            <p:ph idx="1"/>
          </p:nvPr>
        </p:nvSpPr>
        <p:spPr/>
        <p:txBody>
          <a:bodyPr>
            <a:normAutofit/>
          </a:bodyPr>
          <a:lstStyle/>
          <a:p>
            <a:r>
              <a:rPr lang="en-US" dirty="0"/>
              <a:t>Study on the prospect of NFTs creating NIL opportunities</a:t>
            </a:r>
          </a:p>
          <a:p>
            <a:pPr lvl="1"/>
            <a:r>
              <a:rPr lang="en-US" dirty="0"/>
              <a:t>Design-science study</a:t>
            </a:r>
          </a:p>
          <a:p>
            <a:pPr lvl="2"/>
            <a:r>
              <a:rPr lang="en-US" dirty="0"/>
              <a:t>Conducted the first design cycle</a:t>
            </a:r>
          </a:p>
          <a:p>
            <a:pPr lvl="1"/>
            <a:r>
              <a:rPr lang="en-US" dirty="0"/>
              <a:t>Artifact </a:t>
            </a:r>
          </a:p>
          <a:p>
            <a:pPr lvl="2"/>
            <a:r>
              <a:rPr lang="en-US" dirty="0"/>
              <a:t>Royalties </a:t>
            </a:r>
          </a:p>
          <a:p>
            <a:pPr lvl="2"/>
            <a:r>
              <a:rPr lang="en-US" dirty="0"/>
              <a:t>Randoms packs in primary markets</a:t>
            </a:r>
          </a:p>
          <a:p>
            <a:pPr lvl="2"/>
            <a:r>
              <a:rPr lang="en-US" dirty="0"/>
              <a:t>Direct sales in secondary markets</a:t>
            </a:r>
          </a:p>
          <a:p>
            <a:pPr lvl="1"/>
            <a:r>
              <a:rPr lang="en-US" dirty="0"/>
              <a:t>Strong evidence that the artifact supports inclusiveness and fairness</a:t>
            </a:r>
          </a:p>
        </p:txBody>
      </p:sp>
      <p:sp>
        <p:nvSpPr>
          <p:cNvPr id="3" name="Slide Number Placeholder 2">
            <a:extLst>
              <a:ext uri="{FF2B5EF4-FFF2-40B4-BE49-F238E27FC236}">
                <a16:creationId xmlns:a16="http://schemas.microsoft.com/office/drawing/2014/main" id="{8CE3D55C-FAE7-9296-6C3D-99CDB2F623CA}"/>
              </a:ext>
            </a:extLst>
          </p:cNvPr>
          <p:cNvSpPr>
            <a:spLocks noGrp="1"/>
          </p:cNvSpPr>
          <p:nvPr>
            <p:ph type="sldNum" sz="quarter" idx="12"/>
          </p:nvPr>
        </p:nvSpPr>
        <p:spPr/>
        <p:txBody>
          <a:bodyPr/>
          <a:lstStyle/>
          <a:p>
            <a:fld id="{A53F19B0-6C95-A149-A5C9-2F2EFDD04E58}" type="slidenum">
              <a:rPr lang="en-US" smtClean="0"/>
              <a:pPr/>
              <a:t>28</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C481B430-E1B5-AE74-9147-FA6088C01268}"/>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0766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9" presetClass="emph" presetSubtype="0" nodeType="withEffect">
                                  <p:stCondLst>
                                    <p:cond delay="0"/>
                                  </p:stCondLst>
                                  <p:childTnLst>
                                    <p:set>
                                      <p:cBhvr>
                                        <p:cTn id="24" dur="indefinite"/>
                                        <p:tgtEl>
                                          <p:spTgt spid="2">
                                            <p:txEl>
                                              <p:pRg st="3" end="3"/>
                                            </p:txEl>
                                          </p:spTgt>
                                        </p:tgtEl>
                                        <p:attrNameLst>
                                          <p:attrName>style.opacity</p:attrName>
                                        </p:attrNameLst>
                                      </p:cBhvr>
                                      <p:to>
                                        <p:strVal val="0.25"/>
                                      </p:to>
                                    </p:set>
                                    <p:animEffect filter="image" prLst="opacity: 0.25">
                                      <p:cBhvr rctx="IE">
                                        <p:cTn id="25" dur="indefinite"/>
                                        <p:tgtEl>
                                          <p:spTgt spid="2">
                                            <p:txEl>
                                              <p:pRg st="3" end="3"/>
                                            </p:txEl>
                                          </p:spTgt>
                                        </p:tgtEl>
                                      </p:cBhvr>
                                    </p:animEffect>
                                  </p:childTnLst>
                                </p:cTn>
                              </p:par>
                              <p:par>
                                <p:cTn id="26" presetID="9" presetClass="emph" presetSubtype="0" nodeType="withEffect">
                                  <p:stCondLst>
                                    <p:cond delay="0"/>
                                  </p:stCondLst>
                                  <p:childTnLst>
                                    <p:set>
                                      <p:cBhvr>
                                        <p:cTn id="27" dur="indefinite"/>
                                        <p:tgtEl>
                                          <p:spTgt spid="2">
                                            <p:txEl>
                                              <p:pRg st="4" end="4"/>
                                            </p:txEl>
                                          </p:spTgt>
                                        </p:tgtEl>
                                        <p:attrNameLst>
                                          <p:attrName>style.opacity</p:attrName>
                                        </p:attrNameLst>
                                      </p:cBhvr>
                                      <p:to>
                                        <p:strVal val="0.25"/>
                                      </p:to>
                                    </p:set>
                                    <p:animEffect filter="image" prLst="opacity: 0.25">
                                      <p:cBhvr rctx="IE">
                                        <p:cTn id="28" dur="indefinite"/>
                                        <p:tgtEl>
                                          <p:spTgt spid="2">
                                            <p:txEl>
                                              <p:pRg st="4" end="4"/>
                                            </p:txEl>
                                          </p:spTgt>
                                        </p:tgtEl>
                                      </p:cBhvr>
                                    </p:animEffect>
                                  </p:childTnLst>
                                </p:cTn>
                              </p:par>
                              <p:par>
                                <p:cTn id="29" presetID="9" presetClass="emph" presetSubtype="0" nodeType="withEffect">
                                  <p:stCondLst>
                                    <p:cond delay="0"/>
                                  </p:stCondLst>
                                  <p:childTnLst>
                                    <p:set>
                                      <p:cBhvr>
                                        <p:cTn id="30" dur="indefinite"/>
                                        <p:tgtEl>
                                          <p:spTgt spid="2">
                                            <p:txEl>
                                              <p:pRg st="5" end="5"/>
                                            </p:txEl>
                                          </p:spTgt>
                                        </p:tgtEl>
                                        <p:attrNameLst>
                                          <p:attrName>style.opacity</p:attrName>
                                        </p:attrNameLst>
                                      </p:cBhvr>
                                      <p:to>
                                        <p:strVal val="0.25"/>
                                      </p:to>
                                    </p:set>
                                    <p:animEffect filter="image" prLst="opacity: 0.25">
                                      <p:cBhvr rctx="IE">
                                        <p:cTn id="31" dur="indefinite"/>
                                        <p:tgtEl>
                                          <p:spTgt spid="2">
                                            <p:txEl>
                                              <p:pRg st="5" end="5"/>
                                            </p:txEl>
                                          </p:spTgt>
                                        </p:tgtEl>
                                      </p:cBhvr>
                                    </p:animEffect>
                                  </p:childTnLst>
                                </p:cTn>
                              </p:par>
                              <p:par>
                                <p:cTn id="32" presetID="9" presetClass="emph" presetSubtype="0" nodeType="withEffect">
                                  <p:stCondLst>
                                    <p:cond delay="0"/>
                                  </p:stCondLst>
                                  <p:childTnLst>
                                    <p:set>
                                      <p:cBhvr>
                                        <p:cTn id="33" dur="indefinite"/>
                                        <p:tgtEl>
                                          <p:spTgt spid="2">
                                            <p:txEl>
                                              <p:pRg st="6" end="6"/>
                                            </p:txEl>
                                          </p:spTgt>
                                        </p:tgtEl>
                                        <p:attrNameLst>
                                          <p:attrName>style.opacity</p:attrName>
                                        </p:attrNameLst>
                                      </p:cBhvr>
                                      <p:to>
                                        <p:strVal val="0.25"/>
                                      </p:to>
                                    </p:set>
                                    <p:animEffect filter="image" prLst="opacity: 0.25">
                                      <p:cBhvr rctx="IE">
                                        <p:cTn id="34" dur="indefinite"/>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CE0CAB-5436-CF2A-BA45-AECE881434E4}"/>
              </a:ext>
            </a:extLst>
          </p:cNvPr>
          <p:cNvSpPr>
            <a:spLocks noGrp="1"/>
          </p:cNvSpPr>
          <p:nvPr>
            <p:ph idx="1"/>
          </p:nvPr>
        </p:nvSpPr>
        <p:spPr>
          <a:xfrm>
            <a:off x="457199" y="1065591"/>
            <a:ext cx="8509819" cy="4525963"/>
          </a:xfrm>
        </p:spPr>
        <p:txBody>
          <a:bodyPr/>
          <a:lstStyle/>
          <a:p>
            <a:r>
              <a:rPr lang="en-US" dirty="0"/>
              <a:t>Generalization of our results</a:t>
            </a:r>
          </a:p>
          <a:p>
            <a:pPr lvl="1"/>
            <a:r>
              <a:rPr lang="en-US" dirty="0"/>
              <a:t>Interviews with semi- and pro athletes in Europe</a:t>
            </a:r>
          </a:p>
          <a:p>
            <a:pPr lvl="1"/>
            <a:r>
              <a:rPr lang="en-US" dirty="0"/>
              <a:t>Design theory</a:t>
            </a:r>
          </a:p>
          <a:p>
            <a:pPr lvl="1"/>
            <a:endParaRPr lang="en-US" dirty="0"/>
          </a:p>
          <a:p>
            <a:r>
              <a:rPr lang="en-US" dirty="0"/>
              <a:t>Quantitative evaluation of different probability distributions for the random packs </a:t>
            </a:r>
          </a:p>
          <a:p>
            <a:endParaRPr lang="en-US" dirty="0"/>
          </a:p>
          <a:p>
            <a:endParaRPr lang="en-US" dirty="0"/>
          </a:p>
        </p:txBody>
      </p:sp>
      <p:sp>
        <p:nvSpPr>
          <p:cNvPr id="3" name="Slide Number Placeholder 2">
            <a:extLst>
              <a:ext uri="{FF2B5EF4-FFF2-40B4-BE49-F238E27FC236}">
                <a16:creationId xmlns:a16="http://schemas.microsoft.com/office/drawing/2014/main" id="{BF0992C8-1784-77BC-D87D-7BD9B424CF41}"/>
              </a:ext>
            </a:extLst>
          </p:cNvPr>
          <p:cNvSpPr>
            <a:spLocks noGrp="1"/>
          </p:cNvSpPr>
          <p:nvPr>
            <p:ph type="sldNum" sz="quarter" idx="12"/>
          </p:nvPr>
        </p:nvSpPr>
        <p:spPr/>
        <p:txBody>
          <a:bodyPr/>
          <a:lstStyle/>
          <a:p>
            <a:fld id="{A53F19B0-6C95-A149-A5C9-2F2EFDD04E58}" type="slidenum">
              <a:rPr lang="en-US" smtClean="0"/>
              <a:pPr/>
              <a:t>29</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A4F547F3-65A0-2EC2-1D95-BEB0A0A0D680}"/>
              </a:ext>
            </a:extLst>
          </p:cNvPr>
          <p:cNvSpPr>
            <a:spLocks noGrp="1"/>
          </p:cNvSpPr>
          <p:nvPr>
            <p:ph type="title"/>
          </p:nvPr>
        </p:nvSpPr>
        <p:spPr/>
        <p:txBody>
          <a:bodyPr/>
          <a:lstStyle/>
          <a:p>
            <a:r>
              <a:rPr lang="en-US" dirty="0"/>
              <a:t>Ongoing Work (Second Design Cycle)</a:t>
            </a:r>
          </a:p>
        </p:txBody>
      </p:sp>
    </p:spTree>
    <p:extLst>
      <p:ext uri="{BB962C8B-B14F-4D97-AF65-F5344CB8AC3E}">
        <p14:creationId xmlns:p14="http://schemas.microsoft.com/office/powerpoint/2010/main" val="206386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5FC79-8485-928F-A8F0-82CF28E7940A}"/>
              </a:ext>
            </a:extLst>
          </p:cNvPr>
          <p:cNvSpPr>
            <a:spLocks noGrp="1"/>
          </p:cNvSpPr>
          <p:nvPr>
            <p:ph idx="1"/>
          </p:nvPr>
        </p:nvSpPr>
        <p:spPr/>
        <p:txBody>
          <a:bodyPr>
            <a:normAutofit/>
          </a:bodyPr>
          <a:lstStyle/>
          <a:p>
            <a:r>
              <a:rPr lang="en-US" b="1" dirty="0"/>
              <a:t>Student-athletes</a:t>
            </a:r>
            <a:r>
              <a:rPr lang="en-US" dirty="0"/>
              <a:t> </a:t>
            </a:r>
          </a:p>
          <a:p>
            <a:pPr lvl="1"/>
            <a:r>
              <a:rPr lang="en-US" dirty="0"/>
              <a:t>Full-time students</a:t>
            </a:r>
          </a:p>
          <a:p>
            <a:pPr lvl="1"/>
            <a:r>
              <a:rPr lang="en-US" dirty="0"/>
              <a:t>(Previously) Amateur athletes</a:t>
            </a:r>
          </a:p>
          <a:p>
            <a:pPr lvl="1"/>
            <a:r>
              <a:rPr lang="en-US" dirty="0"/>
              <a:t>May be on athletic scholarships</a:t>
            </a:r>
          </a:p>
          <a:p>
            <a:pPr lvl="1"/>
            <a:endParaRPr lang="en-US" dirty="0"/>
          </a:p>
          <a:p>
            <a:r>
              <a:rPr lang="en-US" dirty="0"/>
              <a:t>Some organizations oversee athletic scholarships in the United States</a:t>
            </a:r>
          </a:p>
          <a:p>
            <a:pPr lvl="1"/>
            <a:r>
              <a:rPr lang="en-US" b="0" i="0" dirty="0">
                <a:effectLst/>
                <a:latin typeface="Adelle MU"/>
              </a:rPr>
              <a:t>National Association of Intercollegiate Athletics (NAIA) </a:t>
            </a:r>
          </a:p>
          <a:p>
            <a:pPr lvl="1"/>
            <a:r>
              <a:rPr lang="en-US" b="0" i="0" dirty="0">
                <a:effectLst/>
                <a:latin typeface="Adelle MU"/>
              </a:rPr>
              <a:t>National Collegiate Athletic Association (NCAA)</a:t>
            </a:r>
            <a:endParaRPr lang="en-US" dirty="0">
              <a:latin typeface="Adelle MU"/>
            </a:endParaRPr>
          </a:p>
        </p:txBody>
      </p:sp>
      <p:sp>
        <p:nvSpPr>
          <p:cNvPr id="3" name="Slide Number Placeholder 2">
            <a:extLst>
              <a:ext uri="{FF2B5EF4-FFF2-40B4-BE49-F238E27FC236}">
                <a16:creationId xmlns:a16="http://schemas.microsoft.com/office/drawing/2014/main" id="{A2577B92-0D6D-428F-E1DA-1FDB54AE2566}"/>
              </a:ext>
            </a:extLst>
          </p:cNvPr>
          <p:cNvSpPr>
            <a:spLocks noGrp="1"/>
          </p:cNvSpPr>
          <p:nvPr>
            <p:ph type="sldNum" sz="quarter" idx="12"/>
          </p:nvPr>
        </p:nvSpPr>
        <p:spPr/>
        <p:txBody>
          <a:bodyPr/>
          <a:lstStyle/>
          <a:p>
            <a:fld id="{A53F19B0-6C95-A149-A5C9-2F2EFDD04E58}" type="slidenum">
              <a:rPr lang="en-US" smtClean="0"/>
              <a:pPr/>
              <a:t>3</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2F96A7B9-0516-97AA-1BD2-2DE3EB98B44B}"/>
              </a:ext>
            </a:extLst>
          </p:cNvPr>
          <p:cNvSpPr>
            <a:spLocks noGrp="1"/>
          </p:cNvSpPr>
          <p:nvPr>
            <p:ph type="title"/>
          </p:nvPr>
        </p:nvSpPr>
        <p:spPr/>
        <p:txBody>
          <a:bodyPr/>
          <a:lstStyle/>
          <a:p>
            <a:r>
              <a:rPr lang="en-US" dirty="0"/>
              <a:t>College Sports</a:t>
            </a:r>
            <a:br>
              <a:rPr lang="en-US" dirty="0"/>
            </a:br>
            <a:endParaRPr lang="en-US" dirty="0"/>
          </a:p>
        </p:txBody>
      </p:sp>
      <p:pic>
        <p:nvPicPr>
          <p:cNvPr id="1026" name="Picture 2" descr="Miami Athletics Announces 2014-15 Award Winners - Miami University RedHawks">
            <a:extLst>
              <a:ext uri="{FF2B5EF4-FFF2-40B4-BE49-F238E27FC236}">
                <a16:creationId xmlns:a16="http://schemas.microsoft.com/office/drawing/2014/main" id="{0533DD2C-819C-DD50-F10D-B1EBD27BD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090" y="947603"/>
            <a:ext cx="3787534" cy="2129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Collegiate Athletic Association - Wikipedia">
            <a:extLst>
              <a:ext uri="{FF2B5EF4-FFF2-40B4-BE49-F238E27FC236}">
                <a16:creationId xmlns:a16="http://schemas.microsoft.com/office/drawing/2014/main" id="{0584E623-8660-A3C5-D88A-87EF5D500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057" y="5248552"/>
            <a:ext cx="787083" cy="787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B56BC4-4DDA-C090-4D46-3E41B7F26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948" y="5288071"/>
            <a:ext cx="1517891" cy="71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6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29A883-4C3B-441F-937F-9548F4214E08}"/>
              </a:ext>
            </a:extLst>
          </p:cNvPr>
          <p:cNvSpPr>
            <a:spLocks noGrp="1"/>
          </p:cNvSpPr>
          <p:nvPr>
            <p:ph idx="1"/>
          </p:nvPr>
        </p:nvSpPr>
        <p:spPr/>
        <p:txBody>
          <a:bodyPr>
            <a:normAutofit/>
          </a:bodyPr>
          <a:lstStyle/>
          <a:p>
            <a:r>
              <a:rPr lang="en-US" dirty="0"/>
              <a:t>Stay in touch</a:t>
            </a:r>
          </a:p>
          <a:p>
            <a:pPr lvl="1"/>
            <a:r>
              <a:rPr lang="en-US" dirty="0"/>
              <a:t>Email: </a:t>
            </a:r>
            <a:r>
              <a:rPr lang="en-US" dirty="0">
                <a:hlinkClick r:id="rId3"/>
              </a:rPr>
              <a:t>arthur.carvalho@miamioh.edu</a:t>
            </a:r>
            <a:r>
              <a:rPr lang="en-US" dirty="0"/>
              <a:t> </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lvl="1"/>
            <a:endParaRPr lang="en-US" dirty="0"/>
          </a:p>
        </p:txBody>
      </p:sp>
      <p:sp>
        <p:nvSpPr>
          <p:cNvPr id="3" name="Slide Number Placeholder 2">
            <a:extLst>
              <a:ext uri="{FF2B5EF4-FFF2-40B4-BE49-F238E27FC236}">
                <a16:creationId xmlns:a16="http://schemas.microsoft.com/office/drawing/2014/main" id="{B62AC044-93F4-427C-8AC8-E46AC76AEE05}"/>
              </a:ext>
            </a:extLst>
          </p:cNvPr>
          <p:cNvSpPr>
            <a:spLocks noGrp="1"/>
          </p:cNvSpPr>
          <p:nvPr>
            <p:ph type="sldNum" sz="quarter" idx="12"/>
          </p:nvPr>
        </p:nvSpPr>
        <p:spPr/>
        <p:txBody>
          <a:bodyPr/>
          <a:lstStyle/>
          <a:p>
            <a:fld id="{A53F19B0-6C95-A149-A5C9-2F2EFDD04E58}" type="slidenum">
              <a:rPr lang="en-US" smtClean="0"/>
              <a:pPr/>
              <a:t>30</a:t>
            </a:fld>
            <a:r>
              <a:rPr lang="en-US" dirty="0"/>
              <a:t>      Copyright © Arthur Carvalho                         </a:t>
            </a:r>
            <a:r>
              <a:rPr lang="en-US" dirty="0">
                <a:solidFill>
                  <a:srgbClr val="FF0000"/>
                </a:solidFill>
              </a:rPr>
              <a:t>arthur.carvalho@miamioh.edu</a:t>
            </a:r>
            <a:endParaRPr lang="en-US" dirty="0"/>
          </a:p>
        </p:txBody>
      </p:sp>
      <p:sp>
        <p:nvSpPr>
          <p:cNvPr id="4" name="Title 3">
            <a:extLst>
              <a:ext uri="{FF2B5EF4-FFF2-40B4-BE49-F238E27FC236}">
                <a16:creationId xmlns:a16="http://schemas.microsoft.com/office/drawing/2014/main" id="{F147C43A-21D1-4C02-A893-982B7E1671AE}"/>
              </a:ext>
            </a:extLst>
          </p:cNvPr>
          <p:cNvSpPr>
            <a:spLocks noGrp="1"/>
          </p:cNvSpPr>
          <p:nvPr>
            <p:ph type="title"/>
          </p:nvPr>
        </p:nvSpPr>
        <p:spPr/>
        <p:txBody>
          <a:bodyPr/>
          <a:lstStyle/>
          <a:p>
            <a:pPr algn="ctr"/>
            <a:r>
              <a:rPr lang="en-US" dirty="0"/>
              <a:t>Thank you</a:t>
            </a:r>
          </a:p>
        </p:txBody>
      </p:sp>
      <p:pic>
        <p:nvPicPr>
          <p:cNvPr id="6" name="Picture 5" descr="Qr code&#10;&#10;Description automatically generated">
            <a:extLst>
              <a:ext uri="{FF2B5EF4-FFF2-40B4-BE49-F238E27FC236}">
                <a16:creationId xmlns:a16="http://schemas.microsoft.com/office/drawing/2014/main" id="{F6F2C523-8C15-4FCB-B5FB-1A61FA32FA07}"/>
              </a:ext>
            </a:extLst>
          </p:cNvPr>
          <p:cNvPicPr>
            <a:picLocks noChangeAspect="1"/>
          </p:cNvPicPr>
          <p:nvPr/>
        </p:nvPicPr>
        <p:blipFill>
          <a:blip r:embed="rId4"/>
          <a:stretch>
            <a:fillRect/>
          </a:stretch>
        </p:blipFill>
        <p:spPr>
          <a:xfrm>
            <a:off x="1111371" y="3077711"/>
            <a:ext cx="2388822" cy="2388822"/>
          </a:xfrm>
          <a:prstGeom prst="rect">
            <a:avLst/>
          </a:prstGeom>
        </p:spPr>
      </p:pic>
      <p:pic>
        <p:nvPicPr>
          <p:cNvPr id="8" name="Picture 7" descr="Qr code&#10;&#10;Description automatically generated">
            <a:extLst>
              <a:ext uri="{FF2B5EF4-FFF2-40B4-BE49-F238E27FC236}">
                <a16:creationId xmlns:a16="http://schemas.microsoft.com/office/drawing/2014/main" id="{F2B58BFA-61AE-48C5-8BD4-66A5855E1800}"/>
              </a:ext>
            </a:extLst>
          </p:cNvPr>
          <p:cNvPicPr>
            <a:picLocks noChangeAspect="1"/>
          </p:cNvPicPr>
          <p:nvPr/>
        </p:nvPicPr>
        <p:blipFill>
          <a:blip r:embed="rId5"/>
          <a:stretch>
            <a:fillRect/>
          </a:stretch>
        </p:blipFill>
        <p:spPr>
          <a:xfrm>
            <a:off x="5029200" y="2923919"/>
            <a:ext cx="2681802" cy="2681802"/>
          </a:xfrm>
          <a:prstGeom prst="rect">
            <a:avLst/>
          </a:prstGeom>
        </p:spPr>
      </p:pic>
      <p:sp>
        <p:nvSpPr>
          <p:cNvPr id="10" name="TextBox 9">
            <a:extLst>
              <a:ext uri="{FF2B5EF4-FFF2-40B4-BE49-F238E27FC236}">
                <a16:creationId xmlns:a16="http://schemas.microsoft.com/office/drawing/2014/main" id="{75073787-17AD-4935-A59D-E08B5CF474D1}"/>
              </a:ext>
            </a:extLst>
          </p:cNvPr>
          <p:cNvSpPr txBox="1"/>
          <p:nvPr/>
        </p:nvSpPr>
        <p:spPr>
          <a:xfrm>
            <a:off x="-365295" y="2191803"/>
            <a:ext cx="4572000" cy="954107"/>
          </a:xfrm>
          <a:prstGeom prst="rect">
            <a:avLst/>
          </a:prstGeom>
          <a:noFill/>
        </p:spPr>
        <p:txBody>
          <a:bodyPr wrap="square">
            <a:spAutoFit/>
          </a:bodyPr>
          <a:lstStyle/>
          <a:p>
            <a:pPr lvl="1" algn="ctr"/>
            <a:r>
              <a:rPr lang="en-US" sz="2800" dirty="0">
                <a:solidFill>
                  <a:srgbClr val="FF0000"/>
                </a:solidFill>
              </a:rPr>
              <a:t>Twitter: </a:t>
            </a:r>
          </a:p>
          <a:p>
            <a:pPr lvl="1" algn="ctr"/>
            <a:r>
              <a:rPr lang="en-US" sz="2800" dirty="0">
                <a:solidFill>
                  <a:srgbClr val="FF0000"/>
                </a:solidFill>
              </a:rPr>
              <a:t>_Art_Carvalho</a:t>
            </a:r>
          </a:p>
        </p:txBody>
      </p:sp>
      <p:sp>
        <p:nvSpPr>
          <p:cNvPr id="12" name="TextBox 11">
            <a:extLst>
              <a:ext uri="{FF2B5EF4-FFF2-40B4-BE49-F238E27FC236}">
                <a16:creationId xmlns:a16="http://schemas.microsoft.com/office/drawing/2014/main" id="{A99E4707-4886-4DC9-B78A-3FEEA7AD5AA3}"/>
              </a:ext>
            </a:extLst>
          </p:cNvPr>
          <p:cNvSpPr txBox="1"/>
          <p:nvPr/>
        </p:nvSpPr>
        <p:spPr>
          <a:xfrm>
            <a:off x="3700850" y="2229020"/>
            <a:ext cx="4985950" cy="954107"/>
          </a:xfrm>
          <a:prstGeom prst="rect">
            <a:avLst/>
          </a:prstGeom>
          <a:noFill/>
        </p:spPr>
        <p:txBody>
          <a:bodyPr wrap="square">
            <a:spAutoFit/>
          </a:bodyPr>
          <a:lstStyle/>
          <a:p>
            <a:pPr lvl="1" algn="ctr"/>
            <a:r>
              <a:rPr lang="en-US" sz="2800" dirty="0">
                <a:solidFill>
                  <a:srgbClr val="FF0000"/>
                </a:solidFill>
              </a:rPr>
              <a:t>LinkedIn: </a:t>
            </a:r>
          </a:p>
          <a:p>
            <a:pPr lvl="1" algn="ctr"/>
            <a:r>
              <a:rPr lang="en-US" sz="2800" dirty="0" err="1">
                <a:solidFill>
                  <a:srgbClr val="FF0000"/>
                </a:solidFill>
              </a:rPr>
              <a:t>arthurgcarvalho</a:t>
            </a:r>
            <a:endParaRPr lang="en-US" sz="2800" dirty="0">
              <a:solidFill>
                <a:srgbClr val="FF0000"/>
              </a:solidFill>
            </a:endParaRPr>
          </a:p>
        </p:txBody>
      </p:sp>
    </p:spTree>
    <p:extLst>
      <p:ext uri="{BB962C8B-B14F-4D97-AF65-F5344CB8AC3E}">
        <p14:creationId xmlns:p14="http://schemas.microsoft.com/office/powerpoint/2010/main" val="3927530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FC2E04-93F7-461A-A665-3C2BDAD1E03E}"/>
              </a:ext>
            </a:extLst>
          </p:cNvPr>
          <p:cNvSpPr>
            <a:spLocks noGrp="1"/>
          </p:cNvSpPr>
          <p:nvPr>
            <p:ph idx="1"/>
          </p:nvPr>
        </p:nvSpPr>
        <p:spPr/>
        <p:txBody>
          <a:bodyPr/>
          <a:lstStyle/>
          <a:p>
            <a:r>
              <a:rPr lang="en-US" dirty="0"/>
              <a:t>Sports (cont.)</a:t>
            </a:r>
          </a:p>
          <a:p>
            <a:pPr lvl="1"/>
            <a:r>
              <a:rPr lang="en-US" dirty="0"/>
              <a:t>NFT platform for Student-Athletes </a:t>
            </a:r>
          </a:p>
          <a:p>
            <a:pPr lvl="1"/>
            <a:endParaRPr lang="en-US" dirty="0"/>
          </a:p>
        </p:txBody>
      </p:sp>
      <p:sp>
        <p:nvSpPr>
          <p:cNvPr id="3" name="Slide Number Placeholder 2">
            <a:extLst>
              <a:ext uri="{FF2B5EF4-FFF2-40B4-BE49-F238E27FC236}">
                <a16:creationId xmlns:a16="http://schemas.microsoft.com/office/drawing/2014/main" id="{40716BD2-27EC-4445-AE7F-69CE1F7E5E04}"/>
              </a:ext>
            </a:extLst>
          </p:cNvPr>
          <p:cNvSpPr>
            <a:spLocks noGrp="1"/>
          </p:cNvSpPr>
          <p:nvPr>
            <p:ph type="sldNum" sz="quarter" idx="12"/>
          </p:nvPr>
        </p:nvSpPr>
        <p:spPr>
          <a:xfrm>
            <a:off x="99744" y="6390941"/>
            <a:ext cx="5633049" cy="365125"/>
          </a:xfrm>
        </p:spPr>
        <p:txBody>
          <a:bodyPr/>
          <a:lstStyle/>
          <a:p>
            <a:fld id="{A53F19B0-6C95-A149-A5C9-2F2EFDD04E58}" type="slidenum">
              <a:rPr lang="en-US" smtClean="0"/>
              <a:pPr/>
              <a:t>31</a:t>
            </a:fld>
            <a:r>
              <a:rPr lang="en-US" dirty="0"/>
              <a:t>      Copyright © Arthur Carvalho                         </a:t>
            </a:r>
            <a:r>
              <a:rPr lang="en-US" dirty="0">
                <a:solidFill>
                  <a:srgbClr val="FF0000"/>
                </a:solidFill>
              </a:rPr>
              <a:t>arthur.carvalho@miamioh.edu</a:t>
            </a:r>
            <a:endParaRPr lang="en-US" dirty="0"/>
          </a:p>
        </p:txBody>
      </p:sp>
      <p:sp>
        <p:nvSpPr>
          <p:cNvPr id="4" name="Title 3">
            <a:extLst>
              <a:ext uri="{FF2B5EF4-FFF2-40B4-BE49-F238E27FC236}">
                <a16:creationId xmlns:a16="http://schemas.microsoft.com/office/drawing/2014/main" id="{4CF2470A-2A65-43D8-8242-A82E8567A378}"/>
              </a:ext>
            </a:extLst>
          </p:cNvPr>
          <p:cNvSpPr>
            <a:spLocks noGrp="1"/>
          </p:cNvSpPr>
          <p:nvPr>
            <p:ph type="title"/>
          </p:nvPr>
        </p:nvSpPr>
        <p:spPr/>
        <p:txBody>
          <a:bodyPr/>
          <a:lstStyle/>
          <a:p>
            <a:r>
              <a:rPr lang="en-US" dirty="0"/>
              <a:t>NFTs</a:t>
            </a:r>
          </a:p>
        </p:txBody>
      </p:sp>
      <p:pic>
        <p:nvPicPr>
          <p:cNvPr id="6" name="Picture 5" descr="Young woman balancing football on forehead">
            <a:extLst>
              <a:ext uri="{FF2B5EF4-FFF2-40B4-BE49-F238E27FC236}">
                <a16:creationId xmlns:a16="http://schemas.microsoft.com/office/drawing/2014/main" id="{36673691-4CD7-48A7-99D6-93D1A94889EB}"/>
              </a:ext>
            </a:extLst>
          </p:cNvPr>
          <p:cNvPicPr>
            <a:picLocks noChangeAspect="1"/>
          </p:cNvPicPr>
          <p:nvPr/>
        </p:nvPicPr>
        <p:blipFill rotWithShape="1">
          <a:blip r:embed="rId2"/>
          <a:srcRect l="36285" r="12527"/>
          <a:stretch/>
        </p:blipFill>
        <p:spPr>
          <a:xfrm>
            <a:off x="457199" y="2566774"/>
            <a:ext cx="820882" cy="1068852"/>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1A562C9B-6AA1-4785-96B3-5DA29E4974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74373" y="2302018"/>
            <a:ext cx="1797627" cy="1797627"/>
          </a:xfrm>
          <a:prstGeom prst="rect">
            <a:avLst/>
          </a:prstGeom>
        </p:spPr>
      </p:pic>
      <p:sp>
        <p:nvSpPr>
          <p:cNvPr id="9" name="TextBox 8">
            <a:extLst>
              <a:ext uri="{FF2B5EF4-FFF2-40B4-BE49-F238E27FC236}">
                <a16:creationId xmlns:a16="http://schemas.microsoft.com/office/drawing/2014/main" id="{C0003049-A8C0-4D2B-8E97-4D82B25604BC}"/>
              </a:ext>
            </a:extLst>
          </p:cNvPr>
          <p:cNvSpPr txBox="1"/>
          <p:nvPr/>
        </p:nvSpPr>
        <p:spPr>
          <a:xfrm>
            <a:off x="2556164" y="9195069"/>
            <a:ext cx="1797627" cy="369332"/>
          </a:xfrm>
          <a:prstGeom prst="rect">
            <a:avLst/>
          </a:prstGeom>
          <a:noFill/>
        </p:spPr>
        <p:txBody>
          <a:bodyPr wrap="square" rtlCol="0">
            <a:spAutoFit/>
          </a:bodyPr>
          <a:lstStyle/>
          <a:p>
            <a:r>
              <a:rPr lang="en-US" sz="900">
                <a:hlinkClick r:id="rId4" tooltip="https://websitetemplate.org/blue-tech-template/"/>
              </a:rPr>
              <a:t>This Photo</a:t>
            </a:r>
            <a:r>
              <a:rPr lang="en-US" sz="900"/>
              <a:t> by Unknown Author is licensed under </a:t>
            </a:r>
            <a:r>
              <a:rPr lang="en-US" sz="900">
                <a:hlinkClick r:id="rId5" tooltip="https://creativecommons.org/licenses/by/3.0/"/>
              </a:rPr>
              <a:t>CC BY</a:t>
            </a:r>
            <a:endParaRPr lang="en-US" sz="900"/>
          </a:p>
        </p:txBody>
      </p:sp>
      <p:grpSp>
        <p:nvGrpSpPr>
          <p:cNvPr id="46" name="Group 45">
            <a:extLst>
              <a:ext uri="{FF2B5EF4-FFF2-40B4-BE49-F238E27FC236}">
                <a16:creationId xmlns:a16="http://schemas.microsoft.com/office/drawing/2014/main" id="{A53F6E08-FBFF-4D15-8376-54AEA5AB4199}"/>
              </a:ext>
            </a:extLst>
          </p:cNvPr>
          <p:cNvGrpSpPr/>
          <p:nvPr/>
        </p:nvGrpSpPr>
        <p:grpSpPr>
          <a:xfrm>
            <a:off x="1361209" y="2506446"/>
            <a:ext cx="1413164" cy="678312"/>
            <a:chOff x="1361209" y="2506446"/>
            <a:chExt cx="1413164" cy="678312"/>
          </a:xfrm>
        </p:grpSpPr>
        <p:sp>
          <p:nvSpPr>
            <p:cNvPr id="22" name="TextBox 21">
              <a:extLst>
                <a:ext uri="{FF2B5EF4-FFF2-40B4-BE49-F238E27FC236}">
                  <a16:creationId xmlns:a16="http://schemas.microsoft.com/office/drawing/2014/main" id="{996E8FE1-EDD6-42DC-BC38-2B9F4152E764}"/>
                </a:ext>
              </a:extLst>
            </p:cNvPr>
            <p:cNvSpPr txBox="1"/>
            <p:nvPr/>
          </p:nvSpPr>
          <p:spPr>
            <a:xfrm>
              <a:off x="1396888" y="2506446"/>
              <a:ext cx="1311578" cy="646331"/>
            </a:xfrm>
            <a:prstGeom prst="rect">
              <a:avLst/>
            </a:prstGeom>
            <a:noFill/>
          </p:spPr>
          <p:txBody>
            <a:bodyPr wrap="none" rtlCol="0">
              <a:spAutoFit/>
            </a:bodyPr>
            <a:lstStyle/>
            <a:p>
              <a:pPr algn="ctr"/>
              <a:r>
                <a:rPr lang="en-US" dirty="0">
                  <a:solidFill>
                    <a:srgbClr val="FF0000"/>
                  </a:solidFill>
                </a:rPr>
                <a:t>Collectibles </a:t>
              </a:r>
            </a:p>
            <a:p>
              <a:pPr algn="ctr"/>
              <a:r>
                <a:rPr lang="en-US" dirty="0">
                  <a:solidFill>
                    <a:srgbClr val="FF0000"/>
                  </a:solidFill>
                </a:rPr>
                <a:t>(NFTs)</a:t>
              </a:r>
            </a:p>
          </p:txBody>
        </p:sp>
        <p:cxnSp>
          <p:nvCxnSpPr>
            <p:cNvPr id="12" name="Straight Arrow Connector 11">
              <a:extLst>
                <a:ext uri="{FF2B5EF4-FFF2-40B4-BE49-F238E27FC236}">
                  <a16:creationId xmlns:a16="http://schemas.microsoft.com/office/drawing/2014/main" id="{80024F7F-BFA3-412E-AF63-FF5FF73B41D0}"/>
                </a:ext>
              </a:extLst>
            </p:cNvPr>
            <p:cNvCxnSpPr>
              <a:cxnSpLocks/>
            </p:cNvCxnSpPr>
            <p:nvPr/>
          </p:nvCxnSpPr>
          <p:spPr>
            <a:xfrm>
              <a:off x="1361209" y="3184758"/>
              <a:ext cx="1413164"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grpSp>
      <p:pic>
        <p:nvPicPr>
          <p:cNvPr id="14" name="Picture 13" descr="A clock on a building&#10;&#10;Description automatically generated with low confidence">
            <a:extLst>
              <a:ext uri="{FF2B5EF4-FFF2-40B4-BE49-F238E27FC236}">
                <a16:creationId xmlns:a16="http://schemas.microsoft.com/office/drawing/2014/main" id="{790DDD7E-67A2-4D76-85DF-64E6D693211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00556" y="4072127"/>
            <a:ext cx="1870700" cy="1797626"/>
          </a:xfrm>
          <a:prstGeom prst="rect">
            <a:avLst/>
          </a:prstGeom>
        </p:spPr>
      </p:pic>
      <p:pic>
        <p:nvPicPr>
          <p:cNvPr id="20" name="Picture 19" descr="A crowd of people&#10;&#10;Description automatically generated with medium confidence">
            <a:extLst>
              <a:ext uri="{FF2B5EF4-FFF2-40B4-BE49-F238E27FC236}">
                <a16:creationId xmlns:a16="http://schemas.microsoft.com/office/drawing/2014/main" id="{AD461C23-C0A0-4E10-808A-133DB700885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444029" y="4663275"/>
            <a:ext cx="2017406" cy="1345594"/>
          </a:xfrm>
          <a:prstGeom prst="rect">
            <a:avLst/>
          </a:prstGeom>
        </p:spPr>
      </p:pic>
      <p:sp>
        <p:nvSpPr>
          <p:cNvPr id="23" name="TextBox 22">
            <a:extLst>
              <a:ext uri="{FF2B5EF4-FFF2-40B4-BE49-F238E27FC236}">
                <a16:creationId xmlns:a16="http://schemas.microsoft.com/office/drawing/2014/main" id="{81A1A23C-DCF3-428D-A0A2-E2635C7C82C3}"/>
              </a:ext>
            </a:extLst>
          </p:cNvPr>
          <p:cNvSpPr txBox="1"/>
          <p:nvPr/>
        </p:nvSpPr>
        <p:spPr>
          <a:xfrm>
            <a:off x="133339" y="2160794"/>
            <a:ext cx="1729512" cy="369332"/>
          </a:xfrm>
          <a:prstGeom prst="rect">
            <a:avLst/>
          </a:prstGeom>
          <a:noFill/>
        </p:spPr>
        <p:txBody>
          <a:bodyPr wrap="none" rtlCol="0">
            <a:spAutoFit/>
          </a:bodyPr>
          <a:lstStyle/>
          <a:p>
            <a:r>
              <a:rPr lang="en-US" b="1" dirty="0">
                <a:solidFill>
                  <a:schemeClr val="tx2"/>
                </a:solidFill>
              </a:rPr>
              <a:t>Student-Athlete</a:t>
            </a:r>
          </a:p>
        </p:txBody>
      </p:sp>
      <p:sp>
        <p:nvSpPr>
          <p:cNvPr id="24" name="TextBox 23">
            <a:extLst>
              <a:ext uri="{FF2B5EF4-FFF2-40B4-BE49-F238E27FC236}">
                <a16:creationId xmlns:a16="http://schemas.microsoft.com/office/drawing/2014/main" id="{FEE195FF-3A6E-406B-94FC-50AAF9A77B0F}"/>
              </a:ext>
            </a:extLst>
          </p:cNvPr>
          <p:cNvSpPr txBox="1"/>
          <p:nvPr/>
        </p:nvSpPr>
        <p:spPr>
          <a:xfrm>
            <a:off x="3163655" y="2007118"/>
            <a:ext cx="1019062" cy="369332"/>
          </a:xfrm>
          <a:prstGeom prst="rect">
            <a:avLst/>
          </a:prstGeom>
          <a:noFill/>
        </p:spPr>
        <p:txBody>
          <a:bodyPr wrap="none" rtlCol="0">
            <a:spAutoFit/>
          </a:bodyPr>
          <a:lstStyle/>
          <a:p>
            <a:r>
              <a:rPr lang="en-US" b="1" dirty="0">
                <a:solidFill>
                  <a:schemeClr val="tx2"/>
                </a:solidFill>
              </a:rPr>
              <a:t>Platform</a:t>
            </a:r>
          </a:p>
        </p:txBody>
      </p:sp>
      <p:grpSp>
        <p:nvGrpSpPr>
          <p:cNvPr id="47" name="Group 46">
            <a:extLst>
              <a:ext uri="{FF2B5EF4-FFF2-40B4-BE49-F238E27FC236}">
                <a16:creationId xmlns:a16="http://schemas.microsoft.com/office/drawing/2014/main" id="{AE4A02E5-C07B-4BE8-B361-2CD72EC5A91D}"/>
              </a:ext>
            </a:extLst>
          </p:cNvPr>
          <p:cNvGrpSpPr/>
          <p:nvPr/>
        </p:nvGrpSpPr>
        <p:grpSpPr>
          <a:xfrm>
            <a:off x="5747348" y="2302018"/>
            <a:ext cx="2253652" cy="1986847"/>
            <a:chOff x="5747348" y="2302018"/>
            <a:chExt cx="2253652" cy="1986847"/>
          </a:xfrm>
        </p:grpSpPr>
        <p:pic>
          <p:nvPicPr>
            <p:cNvPr id="10" name="Picture 2" descr="Image result for p2p network">
              <a:extLst>
                <a:ext uri="{FF2B5EF4-FFF2-40B4-BE49-F238E27FC236}">
                  <a16:creationId xmlns:a16="http://schemas.microsoft.com/office/drawing/2014/main" id="{5B640BEE-B4C1-4D53-8A30-8BF9AACA16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7348" y="2302018"/>
              <a:ext cx="2253652" cy="198684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BF56BB-9381-4413-BBF1-DC9A7C0589F2}"/>
                </a:ext>
              </a:extLst>
            </p:cNvPr>
            <p:cNvSpPr txBox="1"/>
            <p:nvPr/>
          </p:nvSpPr>
          <p:spPr>
            <a:xfrm>
              <a:off x="6293444" y="2302018"/>
              <a:ext cx="1208729" cy="369332"/>
            </a:xfrm>
            <a:prstGeom prst="rect">
              <a:avLst/>
            </a:prstGeom>
            <a:noFill/>
          </p:spPr>
          <p:txBody>
            <a:bodyPr wrap="none" rtlCol="0">
              <a:spAutoFit/>
            </a:bodyPr>
            <a:lstStyle/>
            <a:p>
              <a:r>
                <a:rPr lang="en-US" b="1" dirty="0">
                  <a:solidFill>
                    <a:schemeClr val="tx2"/>
                  </a:solidFill>
                </a:rPr>
                <a:t>Blockchain</a:t>
              </a:r>
            </a:p>
          </p:txBody>
        </p:sp>
      </p:grpSp>
      <p:cxnSp>
        <p:nvCxnSpPr>
          <p:cNvPr id="26" name="Straight Arrow Connector 25">
            <a:extLst>
              <a:ext uri="{FF2B5EF4-FFF2-40B4-BE49-F238E27FC236}">
                <a16:creationId xmlns:a16="http://schemas.microsoft.com/office/drawing/2014/main" id="{3D1197BA-E79F-4BFE-891D-AAE1C5A5F283}"/>
              </a:ext>
            </a:extLst>
          </p:cNvPr>
          <p:cNvCxnSpPr>
            <a:cxnSpLocks/>
          </p:cNvCxnSpPr>
          <p:nvPr/>
        </p:nvCxnSpPr>
        <p:spPr>
          <a:xfrm flipV="1">
            <a:off x="4182717" y="4072127"/>
            <a:ext cx="0" cy="561768"/>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29" name="TextBox 28">
            <a:extLst>
              <a:ext uri="{FF2B5EF4-FFF2-40B4-BE49-F238E27FC236}">
                <a16:creationId xmlns:a16="http://schemas.microsoft.com/office/drawing/2014/main" id="{7DE1F0A2-9E0C-492B-848D-D823573FCDA7}"/>
              </a:ext>
            </a:extLst>
          </p:cNvPr>
          <p:cNvSpPr txBox="1"/>
          <p:nvPr/>
        </p:nvSpPr>
        <p:spPr>
          <a:xfrm>
            <a:off x="4182717" y="4141926"/>
            <a:ext cx="1404744" cy="369332"/>
          </a:xfrm>
          <a:prstGeom prst="rect">
            <a:avLst/>
          </a:prstGeom>
          <a:noFill/>
        </p:spPr>
        <p:txBody>
          <a:bodyPr wrap="none" rtlCol="0">
            <a:spAutoFit/>
          </a:bodyPr>
          <a:lstStyle/>
          <a:p>
            <a:r>
              <a:rPr lang="en-US" dirty="0">
                <a:solidFill>
                  <a:srgbClr val="FF0000"/>
                </a:solidFill>
              </a:rPr>
              <a:t>Transactions </a:t>
            </a:r>
          </a:p>
        </p:txBody>
      </p:sp>
      <p:sp>
        <p:nvSpPr>
          <p:cNvPr id="31" name="TextBox 30">
            <a:extLst>
              <a:ext uri="{FF2B5EF4-FFF2-40B4-BE49-F238E27FC236}">
                <a16:creationId xmlns:a16="http://schemas.microsoft.com/office/drawing/2014/main" id="{F13547AC-DC68-4627-B1BE-CEB1F83B64D1}"/>
              </a:ext>
            </a:extLst>
          </p:cNvPr>
          <p:cNvSpPr txBox="1"/>
          <p:nvPr/>
        </p:nvSpPr>
        <p:spPr>
          <a:xfrm>
            <a:off x="5472700" y="5062945"/>
            <a:ext cx="612796" cy="369332"/>
          </a:xfrm>
          <a:prstGeom prst="rect">
            <a:avLst/>
          </a:prstGeom>
          <a:noFill/>
        </p:spPr>
        <p:txBody>
          <a:bodyPr wrap="none" rtlCol="0">
            <a:spAutoFit/>
          </a:bodyPr>
          <a:lstStyle/>
          <a:p>
            <a:r>
              <a:rPr lang="en-US" b="1" dirty="0">
                <a:solidFill>
                  <a:schemeClr val="tx2"/>
                </a:solidFill>
              </a:rPr>
              <a:t>Fans</a:t>
            </a:r>
          </a:p>
        </p:txBody>
      </p:sp>
      <p:cxnSp>
        <p:nvCxnSpPr>
          <p:cNvPr id="32" name="Straight Arrow Connector 31">
            <a:extLst>
              <a:ext uri="{FF2B5EF4-FFF2-40B4-BE49-F238E27FC236}">
                <a16:creationId xmlns:a16="http://schemas.microsoft.com/office/drawing/2014/main" id="{5A455A99-CE42-4D0C-9605-FE8F48A88834}"/>
              </a:ext>
            </a:extLst>
          </p:cNvPr>
          <p:cNvCxnSpPr>
            <a:cxnSpLocks/>
          </p:cNvCxnSpPr>
          <p:nvPr/>
        </p:nvCxnSpPr>
        <p:spPr>
          <a:xfrm flipH="1">
            <a:off x="1337484" y="3503412"/>
            <a:ext cx="1377485"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35" name="TextBox 34">
            <a:extLst>
              <a:ext uri="{FF2B5EF4-FFF2-40B4-BE49-F238E27FC236}">
                <a16:creationId xmlns:a16="http://schemas.microsoft.com/office/drawing/2014/main" id="{2BA9296C-E62E-453B-B80E-1D1E01A89AE5}"/>
              </a:ext>
            </a:extLst>
          </p:cNvPr>
          <p:cNvSpPr txBox="1"/>
          <p:nvPr/>
        </p:nvSpPr>
        <p:spPr>
          <a:xfrm>
            <a:off x="1667011" y="3473281"/>
            <a:ext cx="843629" cy="369332"/>
          </a:xfrm>
          <a:prstGeom prst="rect">
            <a:avLst/>
          </a:prstGeom>
          <a:noFill/>
        </p:spPr>
        <p:txBody>
          <a:bodyPr wrap="none" rtlCol="0">
            <a:spAutoFit/>
          </a:bodyPr>
          <a:lstStyle/>
          <a:p>
            <a:pPr algn="ctr"/>
            <a:r>
              <a:rPr lang="en-US" dirty="0">
                <a:solidFill>
                  <a:srgbClr val="FF0000"/>
                </a:solidFill>
              </a:rPr>
              <a:t>Money</a:t>
            </a:r>
          </a:p>
        </p:txBody>
      </p:sp>
      <p:cxnSp>
        <p:nvCxnSpPr>
          <p:cNvPr id="36" name="Straight Arrow Connector 35">
            <a:extLst>
              <a:ext uri="{FF2B5EF4-FFF2-40B4-BE49-F238E27FC236}">
                <a16:creationId xmlns:a16="http://schemas.microsoft.com/office/drawing/2014/main" id="{A4E0C34D-0477-49ED-8849-C01C240BC655}"/>
              </a:ext>
            </a:extLst>
          </p:cNvPr>
          <p:cNvCxnSpPr>
            <a:cxnSpLocks/>
            <a:endCxn id="14" idx="3"/>
          </p:cNvCxnSpPr>
          <p:nvPr/>
        </p:nvCxnSpPr>
        <p:spPr>
          <a:xfrm flipH="1">
            <a:off x="2071256" y="4187500"/>
            <a:ext cx="686973" cy="78344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39" name="TextBox 38">
            <a:extLst>
              <a:ext uri="{FF2B5EF4-FFF2-40B4-BE49-F238E27FC236}">
                <a16:creationId xmlns:a16="http://schemas.microsoft.com/office/drawing/2014/main" id="{F194C6F8-0991-40B2-B1C9-CB495708ED31}"/>
              </a:ext>
            </a:extLst>
          </p:cNvPr>
          <p:cNvSpPr txBox="1"/>
          <p:nvPr/>
        </p:nvSpPr>
        <p:spPr>
          <a:xfrm rot="18532510">
            <a:off x="2190983" y="4383163"/>
            <a:ext cx="843629" cy="369332"/>
          </a:xfrm>
          <a:prstGeom prst="rect">
            <a:avLst/>
          </a:prstGeom>
          <a:noFill/>
        </p:spPr>
        <p:txBody>
          <a:bodyPr wrap="none" rtlCol="0">
            <a:spAutoFit/>
          </a:bodyPr>
          <a:lstStyle/>
          <a:p>
            <a:pPr algn="ctr"/>
            <a:r>
              <a:rPr lang="en-US" dirty="0">
                <a:solidFill>
                  <a:srgbClr val="FF0000"/>
                </a:solidFill>
              </a:rPr>
              <a:t>Money</a:t>
            </a:r>
          </a:p>
        </p:txBody>
      </p:sp>
      <p:cxnSp>
        <p:nvCxnSpPr>
          <p:cNvPr id="40" name="Straight Arrow Connector 39">
            <a:extLst>
              <a:ext uri="{FF2B5EF4-FFF2-40B4-BE49-F238E27FC236}">
                <a16:creationId xmlns:a16="http://schemas.microsoft.com/office/drawing/2014/main" id="{6EBF6EDD-CEDD-4689-9F47-818F5E9B2B44}"/>
              </a:ext>
            </a:extLst>
          </p:cNvPr>
          <p:cNvCxnSpPr>
            <a:cxnSpLocks/>
          </p:cNvCxnSpPr>
          <p:nvPr/>
        </p:nvCxnSpPr>
        <p:spPr>
          <a:xfrm>
            <a:off x="1987631" y="5337748"/>
            <a:ext cx="1413164"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41" name="TextBox 40">
            <a:extLst>
              <a:ext uri="{FF2B5EF4-FFF2-40B4-BE49-F238E27FC236}">
                <a16:creationId xmlns:a16="http://schemas.microsoft.com/office/drawing/2014/main" id="{570A6ADA-9ACE-4E47-9B76-6BE802DF13A5}"/>
              </a:ext>
            </a:extLst>
          </p:cNvPr>
          <p:cNvSpPr txBox="1"/>
          <p:nvPr/>
        </p:nvSpPr>
        <p:spPr>
          <a:xfrm>
            <a:off x="2142530" y="5357007"/>
            <a:ext cx="1186992" cy="646331"/>
          </a:xfrm>
          <a:prstGeom prst="rect">
            <a:avLst/>
          </a:prstGeom>
          <a:noFill/>
        </p:spPr>
        <p:txBody>
          <a:bodyPr wrap="none" rtlCol="0">
            <a:spAutoFit/>
          </a:bodyPr>
          <a:lstStyle/>
          <a:p>
            <a:pPr algn="ctr"/>
            <a:r>
              <a:rPr lang="en-US" dirty="0">
                <a:solidFill>
                  <a:srgbClr val="FF0000"/>
                </a:solidFill>
              </a:rPr>
              <a:t>Incentives </a:t>
            </a:r>
          </a:p>
          <a:p>
            <a:pPr algn="ctr"/>
            <a:r>
              <a:rPr lang="en-US" dirty="0">
                <a:solidFill>
                  <a:srgbClr val="FF0000"/>
                </a:solidFill>
              </a:rPr>
              <a:t>(Perks)</a:t>
            </a:r>
          </a:p>
        </p:txBody>
      </p:sp>
      <p:sp>
        <p:nvSpPr>
          <p:cNvPr id="42" name="TextBox 41">
            <a:extLst>
              <a:ext uri="{FF2B5EF4-FFF2-40B4-BE49-F238E27FC236}">
                <a16:creationId xmlns:a16="http://schemas.microsoft.com/office/drawing/2014/main" id="{5A0D731C-6FDF-4269-8D8F-C1749F030705}"/>
              </a:ext>
            </a:extLst>
          </p:cNvPr>
          <p:cNvSpPr txBox="1"/>
          <p:nvPr/>
        </p:nvSpPr>
        <p:spPr>
          <a:xfrm>
            <a:off x="74283" y="5867394"/>
            <a:ext cx="2232086" cy="369332"/>
          </a:xfrm>
          <a:prstGeom prst="rect">
            <a:avLst/>
          </a:prstGeom>
          <a:noFill/>
        </p:spPr>
        <p:txBody>
          <a:bodyPr wrap="none" rtlCol="0">
            <a:spAutoFit/>
          </a:bodyPr>
          <a:lstStyle/>
          <a:p>
            <a:r>
              <a:rPr lang="en-US" b="1" dirty="0">
                <a:solidFill>
                  <a:schemeClr val="tx2"/>
                </a:solidFill>
              </a:rPr>
              <a:t>Athletics Department</a:t>
            </a:r>
          </a:p>
        </p:txBody>
      </p:sp>
      <p:cxnSp>
        <p:nvCxnSpPr>
          <p:cNvPr id="43" name="Straight Arrow Connector 42">
            <a:extLst>
              <a:ext uri="{FF2B5EF4-FFF2-40B4-BE49-F238E27FC236}">
                <a16:creationId xmlns:a16="http://schemas.microsoft.com/office/drawing/2014/main" id="{1C86E441-15C9-4394-A913-6C8B8E8D6D40}"/>
              </a:ext>
            </a:extLst>
          </p:cNvPr>
          <p:cNvCxnSpPr>
            <a:cxnSpLocks/>
          </p:cNvCxnSpPr>
          <p:nvPr/>
        </p:nvCxnSpPr>
        <p:spPr>
          <a:xfrm>
            <a:off x="4605281" y="3233118"/>
            <a:ext cx="1359101"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45" name="TextBox 44">
            <a:extLst>
              <a:ext uri="{FF2B5EF4-FFF2-40B4-BE49-F238E27FC236}">
                <a16:creationId xmlns:a16="http://schemas.microsoft.com/office/drawing/2014/main" id="{C5E1D8B0-251C-4A7E-A1E9-D9603104A3D6}"/>
              </a:ext>
            </a:extLst>
          </p:cNvPr>
          <p:cNvSpPr txBox="1"/>
          <p:nvPr/>
        </p:nvSpPr>
        <p:spPr>
          <a:xfrm>
            <a:off x="4519406" y="2860656"/>
            <a:ext cx="1548886" cy="338554"/>
          </a:xfrm>
          <a:prstGeom prst="rect">
            <a:avLst/>
          </a:prstGeom>
          <a:noFill/>
        </p:spPr>
        <p:txBody>
          <a:bodyPr wrap="none" rtlCol="0">
            <a:spAutoFit/>
          </a:bodyPr>
          <a:lstStyle/>
          <a:p>
            <a:r>
              <a:rPr lang="en-US" sz="1600" dirty="0">
                <a:solidFill>
                  <a:srgbClr val="FF0000"/>
                </a:solidFill>
              </a:rPr>
              <a:t>Ownership data </a:t>
            </a:r>
          </a:p>
        </p:txBody>
      </p:sp>
    </p:spTree>
    <p:extLst>
      <p:ext uri="{BB962C8B-B14F-4D97-AF65-F5344CB8AC3E}">
        <p14:creationId xmlns:p14="http://schemas.microsoft.com/office/powerpoint/2010/main" val="542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5" grpId="0"/>
      <p:bldP spid="39" grpId="0"/>
      <p:bldP spid="41" grpId="0"/>
      <p:bldP spid="42"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2A9D6E-AC7F-E02C-528C-A3BE7C534ED9}"/>
              </a:ext>
            </a:extLst>
          </p:cNvPr>
          <p:cNvSpPr>
            <a:spLocks noGrp="1"/>
          </p:cNvSpPr>
          <p:nvPr>
            <p:ph idx="1"/>
          </p:nvPr>
        </p:nvSpPr>
        <p:spPr/>
        <p:txBody>
          <a:bodyPr/>
          <a:lstStyle/>
          <a:p>
            <a:r>
              <a:rPr lang="en-US" dirty="0"/>
              <a:t>Policy change on June 30, 2021</a:t>
            </a:r>
          </a:p>
          <a:p>
            <a:pPr lvl="1"/>
            <a:r>
              <a:rPr lang="en-US" dirty="0"/>
              <a:t>NCAA student-athletes can now profit from their name, image, and likeness (</a:t>
            </a:r>
            <a:r>
              <a:rPr lang="en-US" b="1" dirty="0"/>
              <a:t>NIL</a:t>
            </a:r>
            <a:r>
              <a:rPr lang="en-US" dirty="0"/>
              <a:t>)</a:t>
            </a:r>
          </a:p>
        </p:txBody>
      </p:sp>
      <p:sp>
        <p:nvSpPr>
          <p:cNvPr id="4" name="Title 3">
            <a:extLst>
              <a:ext uri="{FF2B5EF4-FFF2-40B4-BE49-F238E27FC236}">
                <a16:creationId xmlns:a16="http://schemas.microsoft.com/office/drawing/2014/main" id="{26423990-0501-7B83-C3FE-F3427E836F07}"/>
              </a:ext>
            </a:extLst>
          </p:cNvPr>
          <p:cNvSpPr>
            <a:spLocks noGrp="1"/>
          </p:cNvSpPr>
          <p:nvPr>
            <p:ph type="title"/>
          </p:nvPr>
        </p:nvSpPr>
        <p:spPr/>
        <p:txBody>
          <a:bodyPr/>
          <a:lstStyle/>
          <a:p>
            <a:r>
              <a:rPr lang="en-US" dirty="0"/>
              <a:t>College Sports</a:t>
            </a:r>
            <a:br>
              <a:rPr lang="en-US" dirty="0"/>
            </a:br>
            <a:endParaRPr lang="en-US" dirty="0"/>
          </a:p>
        </p:txBody>
      </p:sp>
      <p:pic>
        <p:nvPicPr>
          <p:cNvPr id="6" name="Picture 5">
            <a:extLst>
              <a:ext uri="{FF2B5EF4-FFF2-40B4-BE49-F238E27FC236}">
                <a16:creationId xmlns:a16="http://schemas.microsoft.com/office/drawing/2014/main" id="{EAB8BFE0-15A9-EB64-75D1-27BC7879B92A}"/>
              </a:ext>
            </a:extLst>
          </p:cNvPr>
          <p:cNvPicPr>
            <a:picLocks noChangeAspect="1"/>
          </p:cNvPicPr>
          <p:nvPr/>
        </p:nvPicPr>
        <p:blipFill>
          <a:blip r:embed="rId2"/>
          <a:stretch>
            <a:fillRect/>
          </a:stretch>
        </p:blipFill>
        <p:spPr>
          <a:xfrm>
            <a:off x="1543664" y="2628626"/>
            <a:ext cx="5367213" cy="1600748"/>
          </a:xfrm>
          <a:prstGeom prst="rect">
            <a:avLst/>
          </a:prstGeom>
        </p:spPr>
      </p:pic>
      <p:pic>
        <p:nvPicPr>
          <p:cNvPr id="2050" name="Picture 2" descr="Bryce Young: Alabama's star quarterback announces intention ...">
            <a:extLst>
              <a:ext uri="{FF2B5EF4-FFF2-40B4-BE49-F238E27FC236}">
                <a16:creationId xmlns:a16="http://schemas.microsoft.com/office/drawing/2014/main" id="{DB2D0FBE-1879-78E1-756D-A75F92F32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81" t="5033" r="37096" b="-1259"/>
          <a:stretch/>
        </p:blipFill>
        <p:spPr bwMode="auto">
          <a:xfrm>
            <a:off x="337932" y="2628626"/>
            <a:ext cx="1005644" cy="16007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1AC625-EEDC-877D-B9C7-A3663F0E5296}"/>
              </a:ext>
            </a:extLst>
          </p:cNvPr>
          <p:cNvPicPr>
            <a:picLocks noChangeAspect="1"/>
          </p:cNvPicPr>
          <p:nvPr/>
        </p:nvPicPr>
        <p:blipFill>
          <a:blip r:embed="rId4"/>
          <a:stretch>
            <a:fillRect/>
          </a:stretch>
        </p:blipFill>
        <p:spPr>
          <a:xfrm>
            <a:off x="4159045" y="4490392"/>
            <a:ext cx="4947816" cy="2367608"/>
          </a:xfrm>
          <a:prstGeom prst="rect">
            <a:avLst/>
          </a:prstGeom>
        </p:spPr>
      </p:pic>
      <p:sp>
        <p:nvSpPr>
          <p:cNvPr id="12" name="TextBox 11">
            <a:extLst>
              <a:ext uri="{FF2B5EF4-FFF2-40B4-BE49-F238E27FC236}">
                <a16:creationId xmlns:a16="http://schemas.microsoft.com/office/drawing/2014/main" id="{C91CE5B3-851A-6913-8C70-8E3479D469A0}"/>
              </a:ext>
            </a:extLst>
          </p:cNvPr>
          <p:cNvSpPr txBox="1"/>
          <p:nvPr/>
        </p:nvSpPr>
        <p:spPr>
          <a:xfrm>
            <a:off x="162233" y="6370684"/>
            <a:ext cx="4572000" cy="369332"/>
          </a:xfrm>
          <a:prstGeom prst="rect">
            <a:avLst/>
          </a:prstGeom>
          <a:noFill/>
        </p:spPr>
        <p:txBody>
          <a:bodyPr wrap="square">
            <a:spAutoFit/>
          </a:bodyPr>
          <a:lstStyle/>
          <a:p>
            <a:r>
              <a:rPr lang="en-US" dirty="0">
                <a:solidFill>
                  <a:srgbClr val="FF0000"/>
                </a:solidFill>
              </a:rPr>
              <a:t>Source: </a:t>
            </a:r>
            <a:r>
              <a:rPr lang="en-US" u="sng" dirty="0">
                <a:solidFill>
                  <a:srgbClr val="FF0000"/>
                </a:solidFill>
              </a:rPr>
              <a:t>https://www.on3.com/nil </a:t>
            </a:r>
          </a:p>
        </p:txBody>
      </p:sp>
      <p:pic>
        <p:nvPicPr>
          <p:cNvPr id="2052" name="Picture 4">
            <a:extLst>
              <a:ext uri="{FF2B5EF4-FFF2-40B4-BE49-F238E27FC236}">
                <a16:creationId xmlns:a16="http://schemas.microsoft.com/office/drawing/2014/main" id="{72F0672B-78AE-ABA2-DDF7-D1AC67B6B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99" y="4381939"/>
            <a:ext cx="953835" cy="95383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9392267D-0C5F-4E8E-E308-0112FFD7C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8289" y="4194751"/>
            <a:ext cx="1975347" cy="139680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46672A2-D94D-E461-E977-403B400E11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291" y="5153993"/>
            <a:ext cx="2438400" cy="12541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8B87D107-85FF-B0C1-D720-F37E9CC677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097" y="5414430"/>
            <a:ext cx="953836" cy="95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8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EAA864-CD29-6FCB-DD51-89EDF6B5E420}"/>
              </a:ext>
            </a:extLst>
          </p:cNvPr>
          <p:cNvSpPr>
            <a:spLocks noGrp="1"/>
          </p:cNvSpPr>
          <p:nvPr>
            <p:ph idx="1"/>
          </p:nvPr>
        </p:nvSpPr>
        <p:spPr/>
        <p:txBody>
          <a:bodyPr/>
          <a:lstStyle/>
          <a:p>
            <a:r>
              <a:rPr lang="en-US" dirty="0"/>
              <a:t>Natural event: NFT platforms focusing on NILs</a:t>
            </a:r>
          </a:p>
          <a:p>
            <a:endParaRPr lang="en-US" dirty="0"/>
          </a:p>
          <a:p>
            <a:endParaRPr lang="en-US" dirty="0"/>
          </a:p>
          <a:p>
            <a:endParaRPr lang="en-US" dirty="0"/>
          </a:p>
          <a:p>
            <a:r>
              <a:rPr lang="en-US" dirty="0"/>
              <a:t>… and universities too</a:t>
            </a:r>
          </a:p>
          <a:p>
            <a:endParaRPr lang="en-US" dirty="0"/>
          </a:p>
        </p:txBody>
      </p:sp>
      <p:sp>
        <p:nvSpPr>
          <p:cNvPr id="4" name="Title 3">
            <a:extLst>
              <a:ext uri="{FF2B5EF4-FFF2-40B4-BE49-F238E27FC236}">
                <a16:creationId xmlns:a16="http://schemas.microsoft.com/office/drawing/2014/main" id="{8ED46365-C6F0-A04F-3FBB-73381A0AFB71}"/>
              </a:ext>
            </a:extLst>
          </p:cNvPr>
          <p:cNvSpPr>
            <a:spLocks noGrp="1"/>
          </p:cNvSpPr>
          <p:nvPr>
            <p:ph type="title"/>
          </p:nvPr>
        </p:nvSpPr>
        <p:spPr/>
        <p:txBody>
          <a:bodyPr/>
          <a:lstStyle/>
          <a:p>
            <a:r>
              <a:rPr lang="en-US" dirty="0"/>
              <a:t>College Sports</a:t>
            </a:r>
          </a:p>
        </p:txBody>
      </p:sp>
      <p:pic>
        <p:nvPicPr>
          <p:cNvPr id="6" name="Picture 5">
            <a:extLst>
              <a:ext uri="{FF2B5EF4-FFF2-40B4-BE49-F238E27FC236}">
                <a16:creationId xmlns:a16="http://schemas.microsoft.com/office/drawing/2014/main" id="{9CF2C28B-9DEA-41A3-5AB4-89E5AB3BBA34}"/>
              </a:ext>
            </a:extLst>
          </p:cNvPr>
          <p:cNvPicPr>
            <a:picLocks noChangeAspect="1"/>
          </p:cNvPicPr>
          <p:nvPr/>
        </p:nvPicPr>
        <p:blipFill>
          <a:blip r:embed="rId2"/>
          <a:stretch>
            <a:fillRect/>
          </a:stretch>
        </p:blipFill>
        <p:spPr>
          <a:xfrm>
            <a:off x="3841348" y="1710485"/>
            <a:ext cx="1209844" cy="1038370"/>
          </a:xfrm>
          <a:prstGeom prst="rect">
            <a:avLst/>
          </a:prstGeom>
        </p:spPr>
      </p:pic>
      <p:pic>
        <p:nvPicPr>
          <p:cNvPr id="8" name="Picture 7">
            <a:extLst>
              <a:ext uri="{FF2B5EF4-FFF2-40B4-BE49-F238E27FC236}">
                <a16:creationId xmlns:a16="http://schemas.microsoft.com/office/drawing/2014/main" id="{64BC4538-EFB0-BD7B-FA0F-3270DEFB080D}"/>
              </a:ext>
            </a:extLst>
          </p:cNvPr>
          <p:cNvPicPr>
            <a:picLocks noChangeAspect="1"/>
          </p:cNvPicPr>
          <p:nvPr/>
        </p:nvPicPr>
        <p:blipFill>
          <a:blip r:embed="rId3"/>
          <a:stretch>
            <a:fillRect/>
          </a:stretch>
        </p:blipFill>
        <p:spPr>
          <a:xfrm>
            <a:off x="697229" y="1800985"/>
            <a:ext cx="2543530" cy="857370"/>
          </a:xfrm>
          <a:prstGeom prst="rect">
            <a:avLst/>
          </a:prstGeom>
        </p:spPr>
      </p:pic>
      <p:pic>
        <p:nvPicPr>
          <p:cNvPr id="10" name="Picture 9">
            <a:extLst>
              <a:ext uri="{FF2B5EF4-FFF2-40B4-BE49-F238E27FC236}">
                <a16:creationId xmlns:a16="http://schemas.microsoft.com/office/drawing/2014/main" id="{3CEBAF2F-3C11-15FB-E035-28AD863D136E}"/>
              </a:ext>
            </a:extLst>
          </p:cNvPr>
          <p:cNvPicPr>
            <a:picLocks noChangeAspect="1"/>
          </p:cNvPicPr>
          <p:nvPr/>
        </p:nvPicPr>
        <p:blipFill>
          <a:blip r:embed="rId4"/>
          <a:stretch>
            <a:fillRect/>
          </a:stretch>
        </p:blipFill>
        <p:spPr>
          <a:xfrm>
            <a:off x="5743913" y="1915301"/>
            <a:ext cx="2581635" cy="628738"/>
          </a:xfrm>
          <a:prstGeom prst="rect">
            <a:avLst/>
          </a:prstGeom>
        </p:spPr>
      </p:pic>
      <p:pic>
        <p:nvPicPr>
          <p:cNvPr id="12" name="Picture 11">
            <a:extLst>
              <a:ext uri="{FF2B5EF4-FFF2-40B4-BE49-F238E27FC236}">
                <a16:creationId xmlns:a16="http://schemas.microsoft.com/office/drawing/2014/main" id="{FFE99EAF-29F1-AFEE-7F91-080B63ED7D5F}"/>
              </a:ext>
            </a:extLst>
          </p:cNvPr>
          <p:cNvPicPr>
            <a:picLocks noChangeAspect="1"/>
          </p:cNvPicPr>
          <p:nvPr/>
        </p:nvPicPr>
        <p:blipFill>
          <a:blip r:embed="rId5"/>
          <a:stretch>
            <a:fillRect/>
          </a:stretch>
        </p:blipFill>
        <p:spPr>
          <a:xfrm>
            <a:off x="5297060" y="3429000"/>
            <a:ext cx="3846940" cy="3243498"/>
          </a:xfrm>
          <a:prstGeom prst="rect">
            <a:avLst/>
          </a:prstGeom>
        </p:spPr>
      </p:pic>
      <p:pic>
        <p:nvPicPr>
          <p:cNvPr id="14" name="Picture 13">
            <a:extLst>
              <a:ext uri="{FF2B5EF4-FFF2-40B4-BE49-F238E27FC236}">
                <a16:creationId xmlns:a16="http://schemas.microsoft.com/office/drawing/2014/main" id="{BB237F60-4A40-7AD0-489F-A393466493D7}"/>
              </a:ext>
            </a:extLst>
          </p:cNvPr>
          <p:cNvPicPr>
            <a:picLocks noChangeAspect="1"/>
          </p:cNvPicPr>
          <p:nvPr/>
        </p:nvPicPr>
        <p:blipFill>
          <a:blip r:embed="rId6"/>
          <a:stretch>
            <a:fillRect/>
          </a:stretch>
        </p:blipFill>
        <p:spPr>
          <a:xfrm>
            <a:off x="92064" y="4668421"/>
            <a:ext cx="4959128" cy="958187"/>
          </a:xfrm>
          <a:prstGeom prst="rect">
            <a:avLst/>
          </a:prstGeom>
        </p:spPr>
      </p:pic>
      <p:sp>
        <p:nvSpPr>
          <p:cNvPr id="16" name="TextBox 15">
            <a:extLst>
              <a:ext uri="{FF2B5EF4-FFF2-40B4-BE49-F238E27FC236}">
                <a16:creationId xmlns:a16="http://schemas.microsoft.com/office/drawing/2014/main" id="{FBCD1D31-7481-06DC-4592-D19710E834F5}"/>
              </a:ext>
            </a:extLst>
          </p:cNvPr>
          <p:cNvSpPr txBox="1"/>
          <p:nvPr/>
        </p:nvSpPr>
        <p:spPr>
          <a:xfrm>
            <a:off x="0" y="5709116"/>
            <a:ext cx="4869180" cy="646331"/>
          </a:xfrm>
          <a:prstGeom prst="rect">
            <a:avLst/>
          </a:prstGeom>
          <a:noFill/>
        </p:spPr>
        <p:txBody>
          <a:bodyPr wrap="square">
            <a:spAutoFit/>
          </a:bodyPr>
          <a:lstStyle/>
          <a:p>
            <a:r>
              <a:rPr lang="en-US" dirty="0">
                <a:solidFill>
                  <a:srgbClr val="FF0000"/>
                </a:solidFill>
              </a:rPr>
              <a:t>https://www.si.com/college/syracuse/recruiting/syracuse-first-school-nft-student-athletes-nil-deal</a:t>
            </a:r>
          </a:p>
        </p:txBody>
      </p:sp>
    </p:spTree>
    <p:extLst>
      <p:ext uri="{BB962C8B-B14F-4D97-AF65-F5344CB8AC3E}">
        <p14:creationId xmlns:p14="http://schemas.microsoft.com/office/powerpoint/2010/main" val="6494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3E094A-B86C-525F-8740-FB396EE88BFB}"/>
              </a:ext>
            </a:extLst>
          </p:cNvPr>
          <p:cNvSpPr>
            <a:spLocks noGrp="1"/>
          </p:cNvSpPr>
          <p:nvPr>
            <p:ph idx="1"/>
          </p:nvPr>
        </p:nvSpPr>
        <p:spPr/>
        <p:txBody>
          <a:bodyPr/>
          <a:lstStyle/>
          <a:p>
            <a:r>
              <a:rPr lang="en-US" dirty="0"/>
              <a:t>Hard reality</a:t>
            </a:r>
          </a:p>
          <a:p>
            <a:pPr lvl="1"/>
            <a:r>
              <a:rPr lang="en-US" dirty="0"/>
              <a:t>It is highly unlikely that the 500,000 active NCAA student-athletes will make any money from NIL deals</a:t>
            </a:r>
          </a:p>
          <a:p>
            <a:pPr lvl="1"/>
            <a:endParaRPr lang="en-US" dirty="0"/>
          </a:p>
          <a:p>
            <a:pPr marL="0" indent="0" algn="l">
              <a:buNone/>
            </a:pPr>
            <a:r>
              <a:rPr lang="en-US" sz="2400" b="0" i="1" u="none" strike="noStrike" baseline="0" dirty="0">
                <a:latin typeface="+mj-lt"/>
              </a:rPr>
              <a:t>“Everything in high school and college football has always been equal for everyone. It’s not going to be that way anymore . . . Certain positions probably enhance [the] opportunity to create value, like [a] quarterback.”</a:t>
            </a:r>
            <a:endParaRPr lang="en-US" sz="3600" i="1" dirty="0">
              <a:latin typeface="+mj-lt"/>
            </a:endParaRPr>
          </a:p>
        </p:txBody>
      </p:sp>
      <p:sp>
        <p:nvSpPr>
          <p:cNvPr id="3" name="Slide Number Placeholder 2">
            <a:extLst>
              <a:ext uri="{FF2B5EF4-FFF2-40B4-BE49-F238E27FC236}">
                <a16:creationId xmlns:a16="http://schemas.microsoft.com/office/drawing/2014/main" id="{33B5F353-FD46-2168-A0AF-467ADF799535}"/>
              </a:ext>
            </a:extLst>
          </p:cNvPr>
          <p:cNvSpPr>
            <a:spLocks noGrp="1"/>
          </p:cNvSpPr>
          <p:nvPr>
            <p:ph type="sldNum" sz="quarter" idx="12"/>
          </p:nvPr>
        </p:nvSpPr>
        <p:spPr/>
        <p:txBody>
          <a:bodyPr/>
          <a:lstStyle/>
          <a:p>
            <a:fld id="{A53F19B0-6C95-A149-A5C9-2F2EFDD04E58}" type="slidenum">
              <a:rPr lang="en-US" smtClean="0"/>
              <a:pPr/>
              <a:t>6</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6FDF50F4-8F3E-A3DC-F022-A295B2B1F9A7}"/>
              </a:ext>
            </a:extLst>
          </p:cNvPr>
          <p:cNvSpPr>
            <a:spLocks noGrp="1"/>
          </p:cNvSpPr>
          <p:nvPr>
            <p:ph type="title"/>
          </p:nvPr>
        </p:nvSpPr>
        <p:spPr/>
        <p:txBody>
          <a:bodyPr/>
          <a:lstStyle/>
          <a:p>
            <a:r>
              <a:rPr lang="en-US" dirty="0"/>
              <a:t>College Sports</a:t>
            </a:r>
          </a:p>
        </p:txBody>
      </p:sp>
      <p:pic>
        <p:nvPicPr>
          <p:cNvPr id="1026" name="Picture 2" descr="Nick Saban on coaching through the end of his contract in 2030 -- 'I feel  like a young man'">
            <a:extLst>
              <a:ext uri="{FF2B5EF4-FFF2-40B4-BE49-F238E27FC236}">
                <a16:creationId xmlns:a16="http://schemas.microsoft.com/office/drawing/2014/main" id="{851731D1-1A0E-2F58-B810-0D8F6463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240" y="4009928"/>
            <a:ext cx="2811780" cy="15816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C12433-4733-D68D-BBC5-0E952D30572E}"/>
              </a:ext>
            </a:extLst>
          </p:cNvPr>
          <p:cNvSpPr txBox="1"/>
          <p:nvPr/>
        </p:nvSpPr>
        <p:spPr>
          <a:xfrm>
            <a:off x="749412" y="4497676"/>
            <a:ext cx="2662652" cy="923330"/>
          </a:xfrm>
          <a:prstGeom prst="rect">
            <a:avLst/>
          </a:prstGeom>
          <a:noFill/>
        </p:spPr>
        <p:txBody>
          <a:bodyPr wrap="none" rtlCol="0">
            <a:spAutoFit/>
          </a:bodyPr>
          <a:lstStyle/>
          <a:p>
            <a:r>
              <a:rPr lang="en-US" b="1" dirty="0">
                <a:solidFill>
                  <a:srgbClr val="FF0000"/>
                </a:solidFill>
              </a:rPr>
              <a:t>Nick </a:t>
            </a:r>
            <a:r>
              <a:rPr lang="en-US" b="1" dirty="0" err="1">
                <a:solidFill>
                  <a:srgbClr val="FF0000"/>
                </a:solidFill>
              </a:rPr>
              <a:t>Saban</a:t>
            </a:r>
            <a:endParaRPr lang="en-US" b="1" dirty="0">
              <a:solidFill>
                <a:srgbClr val="FF0000"/>
              </a:solidFill>
            </a:endParaRPr>
          </a:p>
          <a:p>
            <a:r>
              <a:rPr lang="en-US" dirty="0">
                <a:solidFill>
                  <a:srgbClr val="FF0000"/>
                </a:solidFill>
              </a:rPr>
              <a:t>(American) Football Coach</a:t>
            </a:r>
          </a:p>
          <a:p>
            <a:r>
              <a:rPr lang="en-US" dirty="0">
                <a:solidFill>
                  <a:srgbClr val="FF0000"/>
                </a:solidFill>
              </a:rPr>
              <a:t>University of Alabama</a:t>
            </a:r>
          </a:p>
        </p:txBody>
      </p:sp>
    </p:spTree>
    <p:extLst>
      <p:ext uri="{BB962C8B-B14F-4D97-AF65-F5344CB8AC3E}">
        <p14:creationId xmlns:p14="http://schemas.microsoft.com/office/powerpoint/2010/main" val="33396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4956D7-1618-EE88-8293-0DCA116FE273}"/>
              </a:ext>
            </a:extLst>
          </p:cNvPr>
          <p:cNvSpPr>
            <a:spLocks noGrp="1"/>
          </p:cNvSpPr>
          <p:nvPr>
            <p:ph idx="1"/>
          </p:nvPr>
        </p:nvSpPr>
        <p:spPr/>
        <p:txBody>
          <a:bodyPr>
            <a:normAutofit/>
          </a:bodyPr>
          <a:lstStyle/>
          <a:p>
            <a:r>
              <a:rPr lang="en-US" dirty="0"/>
              <a:t>Other important facts:</a:t>
            </a:r>
          </a:p>
          <a:p>
            <a:pPr marL="914400" lvl="1" indent="-457200">
              <a:buFont typeface="+mj-lt"/>
              <a:buAutoNum type="arabicPeriod"/>
            </a:pPr>
            <a:r>
              <a:rPr lang="en-US" dirty="0"/>
              <a:t>98% of NCAA student-athletes do not become professional athletes</a:t>
            </a:r>
          </a:p>
          <a:p>
            <a:pPr marL="914400" lvl="1" indent="-457200">
              <a:buFont typeface="+mj-lt"/>
              <a:buAutoNum type="arabicPeriod"/>
            </a:pPr>
            <a:endParaRPr lang="en-US" dirty="0"/>
          </a:p>
          <a:p>
            <a:pPr marL="914400" lvl="1" indent="-457200">
              <a:buFont typeface="+mj-lt"/>
              <a:buAutoNum type="arabicPeriod"/>
            </a:pPr>
            <a:r>
              <a:rPr lang="en-US" dirty="0"/>
              <a:t>Student-athletes might not have the same opportunities as other students, e.g., access to summer internships</a:t>
            </a:r>
          </a:p>
          <a:p>
            <a:pPr marL="914400" lvl="1" indent="-457200">
              <a:buFont typeface="+mj-lt"/>
              <a:buAutoNum type="arabicPeriod"/>
            </a:pPr>
            <a:endParaRPr lang="en-US" dirty="0"/>
          </a:p>
          <a:p>
            <a:pPr marL="914400" lvl="1" indent="-457200">
              <a:buFont typeface="+mj-lt"/>
              <a:buAutoNum type="arabicPeriod"/>
            </a:pPr>
            <a:r>
              <a:rPr lang="en-US" dirty="0"/>
              <a:t>Student-athletes may be one injury away from losing their scholarships</a:t>
            </a:r>
          </a:p>
          <a:p>
            <a:endParaRPr lang="en-US" dirty="0"/>
          </a:p>
          <a:p>
            <a:pPr lvl="2"/>
            <a:endParaRPr lang="en-US" dirty="0"/>
          </a:p>
        </p:txBody>
      </p:sp>
      <p:sp>
        <p:nvSpPr>
          <p:cNvPr id="3" name="Slide Number Placeholder 2">
            <a:extLst>
              <a:ext uri="{FF2B5EF4-FFF2-40B4-BE49-F238E27FC236}">
                <a16:creationId xmlns:a16="http://schemas.microsoft.com/office/drawing/2014/main" id="{DCAB282B-4025-DDB1-023F-20B5E95651DB}"/>
              </a:ext>
            </a:extLst>
          </p:cNvPr>
          <p:cNvSpPr>
            <a:spLocks noGrp="1"/>
          </p:cNvSpPr>
          <p:nvPr>
            <p:ph type="sldNum" sz="quarter" idx="12"/>
          </p:nvPr>
        </p:nvSpPr>
        <p:spPr/>
        <p:txBody>
          <a:bodyPr/>
          <a:lstStyle/>
          <a:p>
            <a:fld id="{A53F19B0-6C95-A149-A5C9-2F2EFDD04E58}" type="slidenum">
              <a:rPr lang="en-US" smtClean="0"/>
              <a:pPr/>
              <a:t>7</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38C6040E-4282-5A1D-4D6A-37A7025B3FF2}"/>
              </a:ext>
            </a:extLst>
          </p:cNvPr>
          <p:cNvSpPr>
            <a:spLocks noGrp="1"/>
          </p:cNvSpPr>
          <p:nvPr>
            <p:ph type="title"/>
          </p:nvPr>
        </p:nvSpPr>
        <p:spPr/>
        <p:txBody>
          <a:bodyPr/>
          <a:lstStyle/>
          <a:p>
            <a:r>
              <a:rPr lang="en-US" dirty="0"/>
              <a:t>College Sports</a:t>
            </a:r>
          </a:p>
        </p:txBody>
      </p:sp>
    </p:spTree>
    <p:extLst>
      <p:ext uri="{BB962C8B-B14F-4D97-AF65-F5344CB8AC3E}">
        <p14:creationId xmlns:p14="http://schemas.microsoft.com/office/powerpoint/2010/main" val="253448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A61A8-112F-7461-30B5-7E05717650CE}"/>
              </a:ext>
            </a:extLst>
          </p:cNvPr>
          <p:cNvSpPr>
            <a:spLocks noGrp="1"/>
          </p:cNvSpPr>
          <p:nvPr>
            <p:ph idx="1"/>
          </p:nvPr>
        </p:nvSpPr>
        <p:spPr/>
        <p:txBody>
          <a:bodyPr/>
          <a:lstStyle/>
          <a:p>
            <a:r>
              <a:rPr lang="en-US" sz="3200" dirty="0"/>
              <a:t>Concerns guiding our research:</a:t>
            </a:r>
          </a:p>
          <a:p>
            <a:pPr lvl="1"/>
            <a:endParaRPr lang="en-US" b="1" dirty="0"/>
          </a:p>
          <a:p>
            <a:pPr lvl="1"/>
            <a:r>
              <a:rPr lang="en-US" sz="2800" b="1" dirty="0"/>
              <a:t>Inclusiveness</a:t>
            </a:r>
            <a:endParaRPr lang="en-US" b="1" dirty="0"/>
          </a:p>
          <a:p>
            <a:pPr lvl="2"/>
            <a:r>
              <a:rPr lang="en-US" sz="2400" dirty="0"/>
              <a:t>How can all student-athletes have access to NIL financial resources?</a:t>
            </a:r>
          </a:p>
          <a:p>
            <a:pPr lvl="2"/>
            <a:endParaRPr lang="en-US" dirty="0"/>
          </a:p>
          <a:p>
            <a:pPr lvl="1"/>
            <a:r>
              <a:rPr lang="en-US" sz="2800" b="1" dirty="0"/>
              <a:t>Fairness</a:t>
            </a:r>
          </a:p>
          <a:p>
            <a:pPr lvl="2"/>
            <a:r>
              <a:rPr lang="en-US" sz="2400" dirty="0"/>
              <a:t>How can all student-athletes have a </a:t>
            </a:r>
            <a:r>
              <a:rPr lang="en-US" sz="2400" i="1" dirty="0"/>
              <a:t>fair</a:t>
            </a:r>
            <a:r>
              <a:rPr lang="en-US" sz="2400" dirty="0"/>
              <a:t> share of NIL financial resources?</a:t>
            </a:r>
          </a:p>
          <a:p>
            <a:pPr lvl="2"/>
            <a:endParaRPr lang="en-US" b="1" dirty="0"/>
          </a:p>
          <a:p>
            <a:pPr lvl="2"/>
            <a:endParaRPr lang="en-US" dirty="0"/>
          </a:p>
          <a:p>
            <a:endParaRPr lang="en-US" dirty="0"/>
          </a:p>
        </p:txBody>
      </p:sp>
      <p:sp>
        <p:nvSpPr>
          <p:cNvPr id="3" name="Slide Number Placeholder 2">
            <a:extLst>
              <a:ext uri="{FF2B5EF4-FFF2-40B4-BE49-F238E27FC236}">
                <a16:creationId xmlns:a16="http://schemas.microsoft.com/office/drawing/2014/main" id="{0A4D796E-405B-B72B-8B4E-955765D899F9}"/>
              </a:ext>
            </a:extLst>
          </p:cNvPr>
          <p:cNvSpPr>
            <a:spLocks noGrp="1"/>
          </p:cNvSpPr>
          <p:nvPr>
            <p:ph type="sldNum" sz="quarter" idx="12"/>
          </p:nvPr>
        </p:nvSpPr>
        <p:spPr/>
        <p:txBody>
          <a:bodyPr/>
          <a:lstStyle/>
          <a:p>
            <a:fld id="{A53F19B0-6C95-A149-A5C9-2F2EFDD04E58}" type="slidenum">
              <a:rPr lang="en-US" smtClean="0"/>
              <a:pPr/>
              <a:t>8</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DA6C3C11-F2A8-F1C3-F63C-BF0BD1F69D94}"/>
              </a:ext>
            </a:extLst>
          </p:cNvPr>
          <p:cNvSpPr>
            <a:spLocks noGrp="1"/>
          </p:cNvSpPr>
          <p:nvPr>
            <p:ph type="title"/>
          </p:nvPr>
        </p:nvSpPr>
        <p:spPr/>
        <p:txBody>
          <a:bodyPr/>
          <a:lstStyle/>
          <a:p>
            <a:r>
              <a:rPr lang="en-US" dirty="0"/>
              <a:t>College Sports</a:t>
            </a:r>
          </a:p>
        </p:txBody>
      </p:sp>
      <p:pic>
        <p:nvPicPr>
          <p:cNvPr id="2052" name="Picture 4" descr="Fairness line icon Royalty Free Vector Image - VectorStock">
            <a:extLst>
              <a:ext uri="{FF2B5EF4-FFF2-40B4-BE49-F238E27FC236}">
                <a16:creationId xmlns:a16="http://schemas.microsoft.com/office/drawing/2014/main" id="{CEA85DD8-1761-EA23-37B2-408EC4F826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67" t="26167" r="24825" b="30833"/>
          <a:stretch/>
        </p:blipFill>
        <p:spPr bwMode="auto">
          <a:xfrm>
            <a:off x="2579827" y="3586351"/>
            <a:ext cx="731520" cy="6576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du-huddle - Diversity And Inclusion Icon, HD Png Download , Transparent  Png Image - PNGitem">
            <a:extLst>
              <a:ext uri="{FF2B5EF4-FFF2-40B4-BE49-F238E27FC236}">
                <a16:creationId xmlns:a16="http://schemas.microsoft.com/office/drawing/2014/main" id="{58EE931F-D933-1C6F-285E-23520E015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347" y="2088671"/>
            <a:ext cx="418186" cy="45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62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3988DE-FB83-0FE7-420B-32386258BA8A}"/>
              </a:ext>
            </a:extLst>
          </p:cNvPr>
          <p:cNvSpPr>
            <a:spLocks noGrp="1"/>
          </p:cNvSpPr>
          <p:nvPr>
            <p:ph idx="1"/>
          </p:nvPr>
        </p:nvSpPr>
        <p:spPr>
          <a:xfrm>
            <a:off x="265471" y="1065591"/>
            <a:ext cx="8530467" cy="5026599"/>
          </a:xfrm>
        </p:spPr>
        <p:txBody>
          <a:bodyPr>
            <a:normAutofit fontScale="92500"/>
          </a:bodyPr>
          <a:lstStyle/>
          <a:p>
            <a:r>
              <a:rPr lang="en-US" dirty="0"/>
              <a:t>Study on the prospect of NFTs creating NIL opportunities</a:t>
            </a:r>
          </a:p>
          <a:p>
            <a:pPr lvl="1"/>
            <a:r>
              <a:rPr lang="en-US" dirty="0"/>
              <a:t>Royalties </a:t>
            </a:r>
          </a:p>
          <a:p>
            <a:pPr lvl="2"/>
            <a:r>
              <a:rPr lang="en-US" dirty="0"/>
              <a:t>Each student-athlete is automatically rewarded whenever there is a transaction (sale or transfer)</a:t>
            </a:r>
          </a:p>
          <a:p>
            <a:pPr lvl="1"/>
            <a:endParaRPr lang="en-US" dirty="0"/>
          </a:p>
          <a:p>
            <a:pPr lvl="1"/>
            <a:r>
              <a:rPr lang="en-US" dirty="0"/>
              <a:t>Randoms Packs</a:t>
            </a:r>
          </a:p>
          <a:p>
            <a:pPr lvl="2"/>
            <a:r>
              <a:rPr lang="en-US" dirty="0"/>
              <a:t>Collectibles are sold in random packs in primary markets</a:t>
            </a:r>
          </a:p>
          <a:p>
            <a:pPr lvl="2"/>
            <a:r>
              <a:rPr lang="en-US" u="sng" dirty="0"/>
              <a:t>Inclusiveness</a:t>
            </a:r>
            <a:r>
              <a:rPr lang="en-US" dirty="0"/>
              <a:t>: enables all student-athletes to collect royalties</a:t>
            </a:r>
          </a:p>
          <a:p>
            <a:pPr lvl="2"/>
            <a:endParaRPr lang="en-US" dirty="0"/>
          </a:p>
          <a:p>
            <a:pPr lvl="1"/>
            <a:r>
              <a:rPr lang="en-US" dirty="0"/>
              <a:t>Direct Sales</a:t>
            </a:r>
          </a:p>
          <a:p>
            <a:pPr lvl="2"/>
            <a:r>
              <a:rPr lang="en-US" dirty="0"/>
              <a:t>Royalties are also collected after sales in secondary markets</a:t>
            </a:r>
          </a:p>
          <a:p>
            <a:pPr lvl="2"/>
            <a:r>
              <a:rPr lang="en-US" u="sng" dirty="0"/>
              <a:t>Fairness</a:t>
            </a:r>
            <a:r>
              <a:rPr lang="en-US" dirty="0"/>
              <a:t>: the most popular student-athletes are likely to receive more royalties in the long term</a:t>
            </a:r>
          </a:p>
        </p:txBody>
      </p:sp>
      <p:sp>
        <p:nvSpPr>
          <p:cNvPr id="3" name="Slide Number Placeholder 2">
            <a:extLst>
              <a:ext uri="{FF2B5EF4-FFF2-40B4-BE49-F238E27FC236}">
                <a16:creationId xmlns:a16="http://schemas.microsoft.com/office/drawing/2014/main" id="{ED42D078-35C1-4E01-D09C-25195BB431BD}"/>
              </a:ext>
            </a:extLst>
          </p:cNvPr>
          <p:cNvSpPr>
            <a:spLocks noGrp="1"/>
          </p:cNvSpPr>
          <p:nvPr>
            <p:ph type="sldNum" sz="quarter" idx="12"/>
          </p:nvPr>
        </p:nvSpPr>
        <p:spPr/>
        <p:txBody>
          <a:bodyPr/>
          <a:lstStyle/>
          <a:p>
            <a:fld id="{A53F19B0-6C95-A149-A5C9-2F2EFDD04E58}" type="slidenum">
              <a:rPr lang="en-US" smtClean="0"/>
              <a:pPr/>
              <a:t>9</a:t>
            </a:fld>
            <a:r>
              <a:rPr lang="en-US"/>
              <a:t>      Copyright © Arthur Carvalho                         </a:t>
            </a:r>
            <a:r>
              <a:rPr lang="en-US">
                <a:solidFill>
                  <a:srgbClr val="FF0000"/>
                </a:solidFill>
              </a:rPr>
              <a:t>arthur.carvalho@miamioh.edu</a:t>
            </a:r>
            <a:endParaRPr lang="en-US" dirty="0"/>
          </a:p>
        </p:txBody>
      </p:sp>
      <p:sp>
        <p:nvSpPr>
          <p:cNvPr id="4" name="Title 3">
            <a:extLst>
              <a:ext uri="{FF2B5EF4-FFF2-40B4-BE49-F238E27FC236}">
                <a16:creationId xmlns:a16="http://schemas.microsoft.com/office/drawing/2014/main" id="{B1E5CD14-586F-C647-7CDB-B2972E594B11}"/>
              </a:ext>
            </a:extLst>
          </p:cNvPr>
          <p:cNvSpPr>
            <a:spLocks noGrp="1"/>
          </p:cNvSpPr>
          <p:nvPr>
            <p:ph type="title"/>
          </p:nvPr>
        </p:nvSpPr>
        <p:spPr/>
        <p:txBody>
          <a:bodyPr/>
          <a:lstStyle/>
          <a:p>
            <a:r>
              <a:rPr lang="en-US" dirty="0"/>
              <a:t>1-Slide Summary</a:t>
            </a:r>
          </a:p>
        </p:txBody>
      </p:sp>
    </p:spTree>
    <p:extLst>
      <p:ext uri="{BB962C8B-B14F-4D97-AF65-F5344CB8AC3E}">
        <p14:creationId xmlns:p14="http://schemas.microsoft.com/office/powerpoint/2010/main" val="157216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fade">
                                      <p:cBhvr>
                                        <p:cTn id="26" dur="500"/>
                                        <p:tgtEl>
                                          <p:spTgt spid="2">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Effect transition="in" filter="fade">
                                      <p:cBhvr>
                                        <p:cTn id="29" dur="500"/>
                                        <p:tgtEl>
                                          <p:spTgt spid="2">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3837</TotalTime>
  <Words>2078</Words>
  <Application>Microsoft Office PowerPoint</Application>
  <PresentationFormat>On-screen Show (4:3)</PresentationFormat>
  <Paragraphs>295</Paragraphs>
  <Slides>31</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Adelle MU</vt:lpstr>
      <vt:lpstr>Arabic Typesetting</vt:lpstr>
      <vt:lpstr>Arial</vt:lpstr>
      <vt:lpstr>Calibri</vt:lpstr>
      <vt:lpstr>Cambria Math</vt:lpstr>
      <vt:lpstr>Gotham</vt:lpstr>
      <vt:lpstr>Gotham Black</vt:lpstr>
      <vt:lpstr>Linux Libertine T</vt:lpstr>
      <vt:lpstr>Office Theme</vt:lpstr>
      <vt:lpstr>Designing Fair and Inclusive NFT Projects: The Case of Student-Athletes' Name, Image, and Likeness</vt:lpstr>
      <vt:lpstr>College Sports </vt:lpstr>
      <vt:lpstr>College Sports </vt:lpstr>
      <vt:lpstr>College Sports </vt:lpstr>
      <vt:lpstr>College Sports</vt:lpstr>
      <vt:lpstr>College Sports</vt:lpstr>
      <vt:lpstr>College Sports</vt:lpstr>
      <vt:lpstr>College Sports</vt:lpstr>
      <vt:lpstr>1-Slide Summary</vt:lpstr>
      <vt:lpstr>Research Methodology </vt:lpstr>
      <vt:lpstr>Problem Identification &amp; Objectives for a Solution</vt:lpstr>
      <vt:lpstr>Problem Identification &amp; Objectives for a Solution</vt:lpstr>
      <vt:lpstr>Problem Identification &amp; Objectives for a Solution</vt:lpstr>
      <vt:lpstr>Problem Identification &amp; Objectives for a Solution</vt:lpstr>
      <vt:lpstr>Problem Identification &amp; Objectives for a Solution</vt:lpstr>
      <vt:lpstr>Problem Identification &amp; Objectives for a Solution</vt:lpstr>
      <vt:lpstr>Artifact Design</vt:lpstr>
      <vt:lpstr>Artifact Design</vt:lpstr>
      <vt:lpstr>Artifact Design</vt:lpstr>
      <vt:lpstr>Artifact Design</vt:lpstr>
      <vt:lpstr>Artifact Design</vt:lpstr>
      <vt:lpstr>Artifact Design</vt:lpstr>
      <vt:lpstr>Artifact Design</vt:lpstr>
      <vt:lpstr>Artifact Demonstration</vt:lpstr>
      <vt:lpstr>Artifact Evaluation</vt:lpstr>
      <vt:lpstr>Artifact Evaluation</vt:lpstr>
      <vt:lpstr>Artifact Evaluation</vt:lpstr>
      <vt:lpstr>Summary</vt:lpstr>
      <vt:lpstr>Ongoing Work (Second Design Cycle)</vt:lpstr>
      <vt:lpstr>Thank you</vt:lpstr>
      <vt:lpstr>NFTs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 481 - Lecture 1</dc:title>
  <dc:creator>Arthur Carvalho</dc:creator>
  <cp:lastModifiedBy>Arthur Carvalho</cp:lastModifiedBy>
  <cp:revision>394</cp:revision>
  <dcterms:created xsi:type="dcterms:W3CDTF">2015-07-28T13:25:39Z</dcterms:created>
  <dcterms:modified xsi:type="dcterms:W3CDTF">2023-03-07T19:50:22Z</dcterms:modified>
</cp:coreProperties>
</file>